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Lilita One" charset="1" panose="02000000000000000000"/>
      <p:regular r:id="rId16"/>
    </p:embeddedFont>
    <p:embeddedFont>
      <p:font typeface="Times New Roman" charset="1" panose="02020603050405020304"/>
      <p:regular r:id="rId17"/>
    </p:embeddedFont>
    <p:embeddedFont>
      <p:font typeface="Jua" charset="1" panose="00000000000000000000"/>
      <p:regular r:id="rId18"/>
    </p:embeddedFont>
    <p:embeddedFont>
      <p:font typeface="Roca One Heavy" charset="1" panose="00000A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media/image48.png" Type="http://schemas.openxmlformats.org/officeDocument/2006/relationships/image"/><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 Id="rId9" Target="../media/image4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6.png" Type="http://schemas.openxmlformats.org/officeDocument/2006/relationships/image"/><Relationship Id="rId14" Target="../media/image1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6.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20.png" Type="http://schemas.openxmlformats.org/officeDocument/2006/relationships/image"/><Relationship Id="rId16" Target="../media/image21.png" Type="http://schemas.openxmlformats.org/officeDocument/2006/relationships/image"/><Relationship Id="rId17" Target="../media/image2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pn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12.png" Type="http://schemas.openxmlformats.org/officeDocument/2006/relationships/image"/><Relationship Id="rId13" Target="../media/image13.svg" Type="http://schemas.openxmlformats.org/officeDocument/2006/relationships/image"/><Relationship Id="rId14" Target="../media/image14.png" Type="http://schemas.openxmlformats.org/officeDocument/2006/relationships/image"/><Relationship Id="rId15" Target="../media/image15.svg" Type="http://schemas.openxmlformats.org/officeDocument/2006/relationships/image"/><Relationship Id="rId16" Target="../media/image18.png" Type="http://schemas.openxmlformats.org/officeDocument/2006/relationships/image"/><Relationship Id="rId17" Target="../media/image19.svg" Type="http://schemas.openxmlformats.org/officeDocument/2006/relationships/image"/><Relationship Id="rId18" Target="../media/image26.png" Type="http://schemas.openxmlformats.org/officeDocument/2006/relationships/image"/><Relationship Id="rId19" Target="../media/image2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10.png" Type="http://schemas.openxmlformats.org/officeDocument/2006/relationships/image"/><Relationship Id="rId13" Target="../media/image11.svg" Type="http://schemas.openxmlformats.org/officeDocument/2006/relationships/image"/><Relationship Id="rId14" Target="../media/image12.png" Type="http://schemas.openxmlformats.org/officeDocument/2006/relationships/image"/><Relationship Id="rId15" Target="../media/image13.svg" Type="http://schemas.openxmlformats.org/officeDocument/2006/relationships/image"/><Relationship Id="rId16" Target="../media/image28.png" Type="http://schemas.openxmlformats.org/officeDocument/2006/relationships/image"/><Relationship Id="rId17" Target="../media/image2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1.png" Type="http://schemas.openxmlformats.org/officeDocument/2006/relationships/image"/><Relationship Id="rId15" Target="../media/image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32.png" Type="http://schemas.openxmlformats.org/officeDocument/2006/relationships/image"/><Relationship Id="rId14" Target="../media/image33.svg" Type="http://schemas.openxmlformats.org/officeDocument/2006/relationships/image"/><Relationship Id="rId15" Target="../media/image18.png" Type="http://schemas.openxmlformats.org/officeDocument/2006/relationships/image"/><Relationship Id="rId16" Target="../media/image1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32.png" Type="http://schemas.openxmlformats.org/officeDocument/2006/relationships/image"/><Relationship Id="rId13" Target="../media/image33.svg" Type="http://schemas.openxmlformats.org/officeDocument/2006/relationships/image"/><Relationship Id="rId14" Target="../media/image10.png" Type="http://schemas.openxmlformats.org/officeDocument/2006/relationships/image"/><Relationship Id="rId15" Target="../media/image11.svg" Type="http://schemas.openxmlformats.org/officeDocument/2006/relationships/image"/><Relationship Id="rId16" Target="../media/image3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12" Target="../media/image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5.png" Type="http://schemas.openxmlformats.org/officeDocument/2006/relationships/image"/><Relationship Id="rId9"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ECCE"/>
        </a:solidFill>
      </p:bgPr>
    </p:bg>
    <p:spTree>
      <p:nvGrpSpPr>
        <p:cNvPr id="1" name=""/>
        <p:cNvGrpSpPr/>
        <p:nvPr/>
      </p:nvGrpSpPr>
      <p:grpSpPr>
        <a:xfrm>
          <a:off x="0" y="0"/>
          <a:ext cx="0" cy="0"/>
          <a:chOff x="0" y="0"/>
          <a:chExt cx="0" cy="0"/>
        </a:xfrm>
      </p:grpSpPr>
      <p:sp>
        <p:nvSpPr>
          <p:cNvPr name="Freeform 2" id="2"/>
          <p:cNvSpPr/>
          <p:nvPr/>
        </p:nvSpPr>
        <p:spPr>
          <a:xfrm flipH="false" flipV="false" rot="0">
            <a:off x="-624771" y="-851285"/>
            <a:ext cx="19984567" cy="12138836"/>
          </a:xfrm>
          <a:custGeom>
            <a:avLst/>
            <a:gdLst/>
            <a:ahLst/>
            <a:cxnLst/>
            <a:rect r="r" b="b" t="t" l="l"/>
            <a:pathLst>
              <a:path h="12138836" w="19984567">
                <a:moveTo>
                  <a:pt x="0" y="0"/>
                </a:moveTo>
                <a:lnTo>
                  <a:pt x="19984567" y="0"/>
                </a:lnTo>
                <a:lnTo>
                  <a:pt x="19984567" y="12138836"/>
                </a:lnTo>
                <a:lnTo>
                  <a:pt x="0" y="12138836"/>
                </a:lnTo>
                <a:lnTo>
                  <a:pt x="0" y="0"/>
                </a:lnTo>
                <a:close/>
              </a:path>
            </a:pathLst>
          </a:custGeom>
          <a:blipFill>
            <a:blip r:embed="rId2">
              <a:extLst>
                <a:ext uri="{96DAC541-7B7A-43D3-8B79-37D633B846F1}">
                  <asvg:svgBlip xmlns:asvg="http://schemas.microsoft.com/office/drawing/2016/SVG/main" r:embed="rId3"/>
                </a:ext>
              </a:extLst>
            </a:blip>
            <a:stretch>
              <a:fillRect l="0" t="0" r="0" b="-64633"/>
            </a:stretch>
          </a:blipFill>
        </p:spPr>
      </p:sp>
      <p:sp>
        <p:nvSpPr>
          <p:cNvPr name="Freeform 3" id="3"/>
          <p:cNvSpPr/>
          <p:nvPr/>
        </p:nvSpPr>
        <p:spPr>
          <a:xfrm flipH="false" flipV="false" rot="2822463">
            <a:off x="-7152026" y="-283344"/>
            <a:ext cx="15829539" cy="13469498"/>
          </a:xfrm>
          <a:custGeom>
            <a:avLst/>
            <a:gdLst/>
            <a:ahLst/>
            <a:cxnLst/>
            <a:rect r="r" b="b" t="t" l="l"/>
            <a:pathLst>
              <a:path h="13469498" w="15829539">
                <a:moveTo>
                  <a:pt x="0" y="0"/>
                </a:moveTo>
                <a:lnTo>
                  <a:pt x="15829538" y="0"/>
                </a:lnTo>
                <a:lnTo>
                  <a:pt x="15829538" y="13469498"/>
                </a:lnTo>
                <a:lnTo>
                  <a:pt x="0" y="134694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1874191"/>
            <a:ext cx="6921695" cy="6921695"/>
          </a:xfrm>
          <a:custGeom>
            <a:avLst/>
            <a:gdLst/>
            <a:ahLst/>
            <a:cxnLst/>
            <a:rect r="r" b="b" t="t" l="l"/>
            <a:pathLst>
              <a:path h="6921695" w="6921695">
                <a:moveTo>
                  <a:pt x="0" y="0"/>
                </a:moveTo>
                <a:lnTo>
                  <a:pt x="6921695" y="0"/>
                </a:lnTo>
                <a:lnTo>
                  <a:pt x="6921695" y="6921695"/>
                </a:lnTo>
                <a:lnTo>
                  <a:pt x="0" y="6921695"/>
                </a:lnTo>
                <a:lnTo>
                  <a:pt x="0" y="0"/>
                </a:lnTo>
                <a:close/>
              </a:path>
            </a:pathLst>
          </a:custGeom>
          <a:blipFill>
            <a:blip r:embed="rId6"/>
            <a:stretch>
              <a:fillRect l="0" t="0" r="0" b="0"/>
            </a:stretch>
          </a:blipFill>
        </p:spPr>
      </p:sp>
      <p:sp>
        <p:nvSpPr>
          <p:cNvPr name="Freeform 5" id="5"/>
          <p:cNvSpPr/>
          <p:nvPr/>
        </p:nvSpPr>
        <p:spPr>
          <a:xfrm flipH="true" flipV="false" rot="0">
            <a:off x="762743" y="1028700"/>
            <a:ext cx="1389020" cy="1515984"/>
          </a:xfrm>
          <a:custGeom>
            <a:avLst/>
            <a:gdLst/>
            <a:ahLst/>
            <a:cxnLst/>
            <a:rect r="r" b="b" t="t" l="l"/>
            <a:pathLst>
              <a:path h="1515984" w="1389020">
                <a:moveTo>
                  <a:pt x="1389020" y="0"/>
                </a:moveTo>
                <a:lnTo>
                  <a:pt x="0" y="0"/>
                </a:lnTo>
                <a:lnTo>
                  <a:pt x="0" y="1515984"/>
                </a:lnTo>
                <a:lnTo>
                  <a:pt x="1389020" y="1515984"/>
                </a:lnTo>
                <a:lnTo>
                  <a:pt x="1389020" y="0"/>
                </a:lnTo>
                <a:close/>
              </a:path>
            </a:pathLst>
          </a:custGeom>
          <a:blipFill>
            <a:blip r:embed="rId7"/>
            <a:stretch>
              <a:fillRect l="0" t="0" r="0" b="0"/>
            </a:stretch>
          </a:blipFill>
        </p:spPr>
      </p:sp>
      <p:sp>
        <p:nvSpPr>
          <p:cNvPr name="Freeform 6" id="6"/>
          <p:cNvSpPr/>
          <p:nvPr/>
        </p:nvSpPr>
        <p:spPr>
          <a:xfrm flipH="false" flipV="false" rot="0">
            <a:off x="7516473" y="1874191"/>
            <a:ext cx="1389020" cy="1515984"/>
          </a:xfrm>
          <a:custGeom>
            <a:avLst/>
            <a:gdLst/>
            <a:ahLst/>
            <a:cxnLst/>
            <a:rect r="r" b="b" t="t" l="l"/>
            <a:pathLst>
              <a:path h="1515984" w="1389020">
                <a:moveTo>
                  <a:pt x="0" y="0"/>
                </a:moveTo>
                <a:lnTo>
                  <a:pt x="1389021" y="0"/>
                </a:lnTo>
                <a:lnTo>
                  <a:pt x="1389021" y="1515984"/>
                </a:lnTo>
                <a:lnTo>
                  <a:pt x="0" y="1515984"/>
                </a:lnTo>
                <a:lnTo>
                  <a:pt x="0" y="0"/>
                </a:lnTo>
                <a:close/>
              </a:path>
            </a:pathLst>
          </a:custGeom>
          <a:blipFill>
            <a:blip r:embed="rId7"/>
            <a:stretch>
              <a:fillRect l="0" t="0" r="0" b="0"/>
            </a:stretch>
          </a:blipFill>
        </p:spPr>
      </p:sp>
      <p:sp>
        <p:nvSpPr>
          <p:cNvPr name="Freeform 7" id="7"/>
          <p:cNvSpPr/>
          <p:nvPr/>
        </p:nvSpPr>
        <p:spPr>
          <a:xfrm flipH="true" flipV="true" rot="0">
            <a:off x="1028700" y="7742316"/>
            <a:ext cx="1389020" cy="1515984"/>
          </a:xfrm>
          <a:custGeom>
            <a:avLst/>
            <a:gdLst/>
            <a:ahLst/>
            <a:cxnLst/>
            <a:rect r="r" b="b" t="t" l="l"/>
            <a:pathLst>
              <a:path h="1515984" w="1389020">
                <a:moveTo>
                  <a:pt x="1389020" y="1515984"/>
                </a:moveTo>
                <a:lnTo>
                  <a:pt x="0" y="1515984"/>
                </a:lnTo>
                <a:lnTo>
                  <a:pt x="0" y="0"/>
                </a:lnTo>
                <a:lnTo>
                  <a:pt x="1389020" y="0"/>
                </a:lnTo>
                <a:lnTo>
                  <a:pt x="1389020" y="1515984"/>
                </a:lnTo>
                <a:close/>
              </a:path>
            </a:pathLst>
          </a:custGeom>
          <a:blipFill>
            <a:blip r:embed="rId7"/>
            <a:stretch>
              <a:fillRect l="0" t="0" r="0" b="0"/>
            </a:stretch>
          </a:blipFill>
        </p:spPr>
      </p:sp>
      <p:sp>
        <p:nvSpPr>
          <p:cNvPr name="Freeform 8" id="8"/>
          <p:cNvSpPr/>
          <p:nvPr/>
        </p:nvSpPr>
        <p:spPr>
          <a:xfrm flipH="false" flipV="true" rot="0">
            <a:off x="7424066" y="7742316"/>
            <a:ext cx="1389020" cy="1515984"/>
          </a:xfrm>
          <a:custGeom>
            <a:avLst/>
            <a:gdLst/>
            <a:ahLst/>
            <a:cxnLst/>
            <a:rect r="r" b="b" t="t" l="l"/>
            <a:pathLst>
              <a:path h="1515984" w="1389020">
                <a:moveTo>
                  <a:pt x="0" y="1515984"/>
                </a:moveTo>
                <a:lnTo>
                  <a:pt x="1389021" y="1515984"/>
                </a:lnTo>
                <a:lnTo>
                  <a:pt x="1389021" y="0"/>
                </a:lnTo>
                <a:lnTo>
                  <a:pt x="0" y="0"/>
                </a:lnTo>
                <a:lnTo>
                  <a:pt x="0" y="1515984"/>
                </a:lnTo>
                <a:close/>
              </a:path>
            </a:pathLst>
          </a:custGeom>
          <a:blipFill>
            <a:blip r:embed="rId7"/>
            <a:stretch>
              <a:fillRect l="0" t="0" r="0" b="0"/>
            </a:stretch>
          </a:blipFill>
        </p:spPr>
      </p:sp>
      <p:sp>
        <p:nvSpPr>
          <p:cNvPr name="Freeform 9" id="9"/>
          <p:cNvSpPr/>
          <p:nvPr/>
        </p:nvSpPr>
        <p:spPr>
          <a:xfrm flipH="false" flipV="false" rot="0">
            <a:off x="14658508" y="7084700"/>
            <a:ext cx="4484855" cy="4434400"/>
          </a:xfrm>
          <a:custGeom>
            <a:avLst/>
            <a:gdLst/>
            <a:ahLst/>
            <a:cxnLst/>
            <a:rect r="r" b="b" t="t" l="l"/>
            <a:pathLst>
              <a:path h="4434400" w="4484855">
                <a:moveTo>
                  <a:pt x="0" y="0"/>
                </a:moveTo>
                <a:lnTo>
                  <a:pt x="4484855" y="0"/>
                </a:lnTo>
                <a:lnTo>
                  <a:pt x="4484855" y="4434400"/>
                </a:lnTo>
                <a:lnTo>
                  <a:pt x="0" y="4434400"/>
                </a:lnTo>
                <a:lnTo>
                  <a:pt x="0" y="0"/>
                </a:lnTo>
                <a:close/>
              </a:path>
            </a:pathLst>
          </a:custGeom>
          <a:blipFill>
            <a:blip r:embed="rId8"/>
            <a:stretch>
              <a:fillRect l="0" t="0" r="0" b="0"/>
            </a:stretch>
          </a:blipFill>
        </p:spPr>
      </p:sp>
      <p:sp>
        <p:nvSpPr>
          <p:cNvPr name="Freeform 10" id="10"/>
          <p:cNvSpPr/>
          <p:nvPr/>
        </p:nvSpPr>
        <p:spPr>
          <a:xfrm flipH="false" flipV="false" rot="-603105">
            <a:off x="9842989" y="7383487"/>
            <a:ext cx="3785616" cy="4114800"/>
          </a:xfrm>
          <a:custGeom>
            <a:avLst/>
            <a:gdLst/>
            <a:ahLst/>
            <a:cxnLst/>
            <a:rect r="r" b="b" t="t" l="l"/>
            <a:pathLst>
              <a:path h="4114800" w="3785616">
                <a:moveTo>
                  <a:pt x="0" y="0"/>
                </a:moveTo>
                <a:lnTo>
                  <a:pt x="3785616" y="0"/>
                </a:lnTo>
                <a:lnTo>
                  <a:pt x="378561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true" rot="0">
            <a:off x="11539664" y="981478"/>
            <a:ext cx="1482804" cy="1350700"/>
          </a:xfrm>
          <a:custGeom>
            <a:avLst/>
            <a:gdLst/>
            <a:ahLst/>
            <a:cxnLst/>
            <a:rect r="r" b="b" t="t" l="l"/>
            <a:pathLst>
              <a:path h="1350700" w="1482804">
                <a:moveTo>
                  <a:pt x="0" y="1350700"/>
                </a:moveTo>
                <a:lnTo>
                  <a:pt x="1482804" y="1350700"/>
                </a:lnTo>
                <a:lnTo>
                  <a:pt x="1482804" y="0"/>
                </a:lnTo>
                <a:lnTo>
                  <a:pt x="0" y="0"/>
                </a:lnTo>
                <a:lnTo>
                  <a:pt x="0" y="135070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6393762">
            <a:off x="15835149" y="5757065"/>
            <a:ext cx="957410" cy="872114"/>
          </a:xfrm>
          <a:custGeom>
            <a:avLst/>
            <a:gdLst/>
            <a:ahLst/>
            <a:cxnLst/>
            <a:rect r="r" b="b" t="t" l="l"/>
            <a:pathLst>
              <a:path h="872114" w="957410">
                <a:moveTo>
                  <a:pt x="0" y="0"/>
                </a:moveTo>
                <a:lnTo>
                  <a:pt x="957411" y="0"/>
                </a:lnTo>
                <a:lnTo>
                  <a:pt x="957411" y="872114"/>
                </a:lnTo>
                <a:lnTo>
                  <a:pt x="0" y="87211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14693045" y="746439"/>
            <a:ext cx="3882791" cy="1877859"/>
          </a:xfrm>
          <a:custGeom>
            <a:avLst/>
            <a:gdLst/>
            <a:ahLst/>
            <a:cxnLst/>
            <a:rect r="r" b="b" t="t" l="l"/>
            <a:pathLst>
              <a:path h="1877859" w="3882791">
                <a:moveTo>
                  <a:pt x="0" y="0"/>
                </a:moveTo>
                <a:lnTo>
                  <a:pt x="3882791" y="0"/>
                </a:lnTo>
                <a:lnTo>
                  <a:pt x="3882791" y="1877859"/>
                </a:lnTo>
                <a:lnTo>
                  <a:pt x="0" y="187785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1362980">
            <a:off x="4550507" y="8000351"/>
            <a:ext cx="2162947" cy="4114800"/>
          </a:xfrm>
          <a:custGeom>
            <a:avLst/>
            <a:gdLst/>
            <a:ahLst/>
            <a:cxnLst/>
            <a:rect r="r" b="b" t="t" l="l"/>
            <a:pathLst>
              <a:path h="4114800" w="2162947">
                <a:moveTo>
                  <a:pt x="0" y="0"/>
                </a:moveTo>
                <a:lnTo>
                  <a:pt x="2162947" y="0"/>
                </a:lnTo>
                <a:lnTo>
                  <a:pt x="2162947"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77788" b="0"/>
            </a:stretch>
          </a:blipFill>
        </p:spPr>
      </p:sp>
      <p:sp>
        <p:nvSpPr>
          <p:cNvPr name="Freeform 15" id="15"/>
          <p:cNvSpPr/>
          <p:nvPr/>
        </p:nvSpPr>
        <p:spPr>
          <a:xfrm flipH="false" flipV="true" rot="1328613">
            <a:off x="5113941" y="-1310961"/>
            <a:ext cx="1702787" cy="4114800"/>
          </a:xfrm>
          <a:custGeom>
            <a:avLst/>
            <a:gdLst/>
            <a:ahLst/>
            <a:cxnLst/>
            <a:rect r="r" b="b" t="t" l="l"/>
            <a:pathLst>
              <a:path h="4114800" w="1702787">
                <a:moveTo>
                  <a:pt x="0" y="4114800"/>
                </a:moveTo>
                <a:lnTo>
                  <a:pt x="1702787" y="4114800"/>
                </a:lnTo>
                <a:lnTo>
                  <a:pt x="1702787" y="0"/>
                </a:lnTo>
                <a:lnTo>
                  <a:pt x="0" y="0"/>
                </a:lnTo>
                <a:lnTo>
                  <a:pt x="0" y="4114800"/>
                </a:lnTo>
                <a:close/>
              </a:path>
            </a:pathLst>
          </a:custGeom>
          <a:blipFill>
            <a:blip r:embed="rId15">
              <a:extLst>
                <a:ext uri="{96DAC541-7B7A-43D3-8B79-37D633B846F1}">
                  <asvg:svgBlip xmlns:asvg="http://schemas.microsoft.com/office/drawing/2016/SVG/main" r:embed="rId16"/>
                </a:ext>
              </a:extLst>
            </a:blip>
            <a:stretch>
              <a:fillRect l="-125833" t="0" r="0" b="0"/>
            </a:stretch>
          </a:blipFill>
        </p:spPr>
      </p:sp>
      <p:sp>
        <p:nvSpPr>
          <p:cNvPr name="Freeform 16" id="16"/>
          <p:cNvSpPr/>
          <p:nvPr/>
        </p:nvSpPr>
        <p:spPr>
          <a:xfrm flipH="true" flipV="false" rot="-6393762">
            <a:off x="8888808" y="5971558"/>
            <a:ext cx="957410" cy="872114"/>
          </a:xfrm>
          <a:custGeom>
            <a:avLst/>
            <a:gdLst/>
            <a:ahLst/>
            <a:cxnLst/>
            <a:rect r="r" b="b" t="t" l="l"/>
            <a:pathLst>
              <a:path h="872114" w="957410">
                <a:moveTo>
                  <a:pt x="957410" y="0"/>
                </a:moveTo>
                <a:lnTo>
                  <a:pt x="0" y="0"/>
                </a:lnTo>
                <a:lnTo>
                  <a:pt x="0" y="872114"/>
                </a:lnTo>
                <a:lnTo>
                  <a:pt x="957410" y="872114"/>
                </a:lnTo>
                <a:lnTo>
                  <a:pt x="95741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7" id="17"/>
          <p:cNvSpPr txBox="true"/>
          <p:nvPr/>
        </p:nvSpPr>
        <p:spPr>
          <a:xfrm rot="0">
            <a:off x="8785635" y="3557091"/>
            <a:ext cx="8473665" cy="1657363"/>
          </a:xfrm>
          <a:prstGeom prst="rect">
            <a:avLst/>
          </a:prstGeom>
        </p:spPr>
        <p:txBody>
          <a:bodyPr anchor="t" rtlCol="false" tIns="0" lIns="0" bIns="0" rIns="0">
            <a:spAutoFit/>
          </a:bodyPr>
          <a:lstStyle/>
          <a:p>
            <a:pPr algn="ctr" marL="0" indent="0" lvl="0">
              <a:lnSpc>
                <a:spcPts val="12361"/>
              </a:lnSpc>
              <a:spcBef>
                <a:spcPct val="0"/>
              </a:spcBef>
            </a:pPr>
            <a:r>
              <a:rPr lang="en-US" sz="12614" strike="noStrike" u="none">
                <a:solidFill>
                  <a:srgbClr val="C0591A"/>
                </a:solidFill>
                <a:latin typeface="Lilita One"/>
                <a:ea typeface="Lilita One"/>
                <a:cs typeface="Lilita One"/>
                <a:sym typeface="Lilita One"/>
              </a:rPr>
              <a:t>MALAYSIA</a:t>
            </a:r>
          </a:p>
        </p:txBody>
      </p:sp>
      <p:sp>
        <p:nvSpPr>
          <p:cNvPr name="TextBox 18" id="18"/>
          <p:cNvSpPr txBox="true"/>
          <p:nvPr/>
        </p:nvSpPr>
        <p:spPr>
          <a:xfrm rot="0">
            <a:off x="10367585" y="5329721"/>
            <a:ext cx="5391844" cy="1657363"/>
          </a:xfrm>
          <a:prstGeom prst="rect">
            <a:avLst/>
          </a:prstGeom>
        </p:spPr>
        <p:txBody>
          <a:bodyPr anchor="t" rtlCol="false" tIns="0" lIns="0" bIns="0" rIns="0">
            <a:spAutoFit/>
          </a:bodyPr>
          <a:lstStyle/>
          <a:p>
            <a:pPr algn="ctr" marL="0" indent="0" lvl="0">
              <a:lnSpc>
                <a:spcPts val="12361"/>
              </a:lnSpc>
              <a:spcBef>
                <a:spcPct val="0"/>
              </a:spcBef>
            </a:pPr>
            <a:r>
              <a:rPr lang="en-US" sz="12614" strike="noStrike" u="none">
                <a:solidFill>
                  <a:srgbClr val="C0591A"/>
                </a:solidFill>
                <a:latin typeface="Lilita One"/>
                <a:ea typeface="Lilita One"/>
                <a:cs typeface="Lilita One"/>
                <a:sym typeface="Lilita One"/>
              </a:rPr>
              <a:t>FOOD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2DF"/>
        </a:solidFill>
      </p:bgPr>
    </p:bg>
    <p:spTree>
      <p:nvGrpSpPr>
        <p:cNvPr id="1" name=""/>
        <p:cNvGrpSpPr/>
        <p:nvPr/>
      </p:nvGrpSpPr>
      <p:grpSpPr>
        <a:xfrm>
          <a:off x="0" y="0"/>
          <a:ext cx="0" cy="0"/>
          <a:chOff x="0" y="0"/>
          <a:chExt cx="0" cy="0"/>
        </a:xfrm>
      </p:grpSpPr>
      <p:sp>
        <p:nvSpPr>
          <p:cNvPr name="Freeform 2" id="2"/>
          <p:cNvSpPr/>
          <p:nvPr/>
        </p:nvSpPr>
        <p:spPr>
          <a:xfrm flipH="false" flipV="false" rot="0">
            <a:off x="-570519" y="-4571019"/>
            <a:ext cx="19429038" cy="19429038"/>
          </a:xfrm>
          <a:custGeom>
            <a:avLst/>
            <a:gdLst/>
            <a:ahLst/>
            <a:cxnLst/>
            <a:rect r="r" b="b" t="t" l="l"/>
            <a:pathLst>
              <a:path h="19429038" w="19429038">
                <a:moveTo>
                  <a:pt x="0" y="0"/>
                </a:moveTo>
                <a:lnTo>
                  <a:pt x="19429038" y="0"/>
                </a:lnTo>
                <a:lnTo>
                  <a:pt x="19429038" y="19429038"/>
                </a:lnTo>
                <a:lnTo>
                  <a:pt x="0" y="19429038"/>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90848">
            <a:off x="-4729312" y="-1726441"/>
            <a:ext cx="8572726" cy="4816313"/>
          </a:xfrm>
          <a:custGeom>
            <a:avLst/>
            <a:gdLst/>
            <a:ahLst/>
            <a:cxnLst/>
            <a:rect r="r" b="b" t="t" l="l"/>
            <a:pathLst>
              <a:path h="4816313" w="8572726">
                <a:moveTo>
                  <a:pt x="0" y="0"/>
                </a:moveTo>
                <a:lnTo>
                  <a:pt x="8572726" y="0"/>
                </a:lnTo>
                <a:lnTo>
                  <a:pt x="8572726" y="4816313"/>
                </a:lnTo>
                <a:lnTo>
                  <a:pt x="0" y="48163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490848">
            <a:off x="14444586" y="7197128"/>
            <a:ext cx="8572726" cy="4816313"/>
          </a:xfrm>
          <a:custGeom>
            <a:avLst/>
            <a:gdLst/>
            <a:ahLst/>
            <a:cxnLst/>
            <a:rect r="r" b="b" t="t" l="l"/>
            <a:pathLst>
              <a:path h="4816313" w="8572726">
                <a:moveTo>
                  <a:pt x="0" y="0"/>
                </a:moveTo>
                <a:lnTo>
                  <a:pt x="8572726" y="0"/>
                </a:lnTo>
                <a:lnTo>
                  <a:pt x="8572726" y="4816313"/>
                </a:lnTo>
                <a:lnTo>
                  <a:pt x="0" y="48163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428558" y="5872993"/>
            <a:ext cx="979712" cy="935053"/>
          </a:xfrm>
          <a:custGeom>
            <a:avLst/>
            <a:gdLst/>
            <a:ahLst/>
            <a:cxnLst/>
            <a:rect r="r" b="b" t="t" l="l"/>
            <a:pathLst>
              <a:path h="935053" w="979712">
                <a:moveTo>
                  <a:pt x="0" y="0"/>
                </a:moveTo>
                <a:lnTo>
                  <a:pt x="979712" y="0"/>
                </a:lnTo>
                <a:lnTo>
                  <a:pt x="979712" y="935052"/>
                </a:lnTo>
                <a:lnTo>
                  <a:pt x="0" y="935052"/>
                </a:lnTo>
                <a:lnTo>
                  <a:pt x="0" y="0"/>
                </a:lnTo>
                <a:close/>
              </a:path>
            </a:pathLst>
          </a:custGeom>
          <a:blipFill>
            <a:blip r:embed="rId6"/>
            <a:stretch>
              <a:fillRect l="0" t="0" r="0" b="0"/>
            </a:stretch>
          </a:blipFill>
        </p:spPr>
      </p:sp>
      <p:sp>
        <p:nvSpPr>
          <p:cNvPr name="Freeform 6" id="6"/>
          <p:cNvSpPr/>
          <p:nvPr/>
        </p:nvSpPr>
        <p:spPr>
          <a:xfrm flipH="false" flipV="false" rot="0">
            <a:off x="5127469" y="1028700"/>
            <a:ext cx="8033063" cy="3624007"/>
          </a:xfrm>
          <a:custGeom>
            <a:avLst/>
            <a:gdLst/>
            <a:ahLst/>
            <a:cxnLst/>
            <a:rect r="r" b="b" t="t" l="l"/>
            <a:pathLst>
              <a:path h="3624007" w="8033063">
                <a:moveTo>
                  <a:pt x="0" y="0"/>
                </a:moveTo>
                <a:lnTo>
                  <a:pt x="8033062" y="0"/>
                </a:lnTo>
                <a:lnTo>
                  <a:pt x="8033062" y="3624007"/>
                </a:lnTo>
                <a:lnTo>
                  <a:pt x="0" y="36240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true" rot="0">
            <a:off x="15150440" y="-1907851"/>
            <a:ext cx="3580509" cy="4803367"/>
          </a:xfrm>
          <a:custGeom>
            <a:avLst/>
            <a:gdLst/>
            <a:ahLst/>
            <a:cxnLst/>
            <a:rect r="r" b="b" t="t" l="l"/>
            <a:pathLst>
              <a:path h="4803367" w="3580509">
                <a:moveTo>
                  <a:pt x="3580509" y="4803367"/>
                </a:moveTo>
                <a:lnTo>
                  <a:pt x="0" y="4803367"/>
                </a:lnTo>
                <a:lnTo>
                  <a:pt x="0" y="0"/>
                </a:lnTo>
                <a:lnTo>
                  <a:pt x="3580509" y="0"/>
                </a:lnTo>
                <a:lnTo>
                  <a:pt x="3580509" y="4803367"/>
                </a:lnTo>
                <a:close/>
              </a:path>
            </a:pathLst>
          </a:custGeom>
          <a:blipFill>
            <a:blip r:embed="rId9"/>
            <a:stretch>
              <a:fillRect l="0" t="0" r="0" b="0"/>
            </a:stretch>
          </a:blipFill>
        </p:spPr>
      </p:sp>
      <p:sp>
        <p:nvSpPr>
          <p:cNvPr name="Freeform 8" id="8"/>
          <p:cNvSpPr/>
          <p:nvPr/>
        </p:nvSpPr>
        <p:spPr>
          <a:xfrm flipH="true" flipV="true" rot="0">
            <a:off x="1879730" y="3478955"/>
            <a:ext cx="979712" cy="935053"/>
          </a:xfrm>
          <a:custGeom>
            <a:avLst/>
            <a:gdLst/>
            <a:ahLst/>
            <a:cxnLst/>
            <a:rect r="r" b="b" t="t" l="l"/>
            <a:pathLst>
              <a:path h="935053" w="979712">
                <a:moveTo>
                  <a:pt x="979712" y="935052"/>
                </a:moveTo>
                <a:lnTo>
                  <a:pt x="0" y="935052"/>
                </a:lnTo>
                <a:lnTo>
                  <a:pt x="0" y="0"/>
                </a:lnTo>
                <a:lnTo>
                  <a:pt x="979712" y="0"/>
                </a:lnTo>
                <a:lnTo>
                  <a:pt x="979712" y="935052"/>
                </a:lnTo>
                <a:close/>
              </a:path>
            </a:pathLst>
          </a:custGeom>
          <a:blipFill>
            <a:blip r:embed="rId6"/>
            <a:stretch>
              <a:fillRect l="0" t="0" r="0" b="0"/>
            </a:stretch>
          </a:blipFill>
        </p:spPr>
      </p:sp>
      <p:sp>
        <p:nvSpPr>
          <p:cNvPr name="Freeform 9" id="9"/>
          <p:cNvSpPr/>
          <p:nvPr/>
        </p:nvSpPr>
        <p:spPr>
          <a:xfrm flipH="false" flipV="false" rot="-610566">
            <a:off x="780675" y="6816645"/>
            <a:ext cx="2195818" cy="1871935"/>
          </a:xfrm>
          <a:custGeom>
            <a:avLst/>
            <a:gdLst/>
            <a:ahLst/>
            <a:cxnLst/>
            <a:rect r="r" b="b" t="t" l="l"/>
            <a:pathLst>
              <a:path h="1871935" w="2195818">
                <a:moveTo>
                  <a:pt x="0" y="0"/>
                </a:moveTo>
                <a:lnTo>
                  <a:pt x="2195818" y="0"/>
                </a:lnTo>
                <a:lnTo>
                  <a:pt x="2195818" y="1871936"/>
                </a:lnTo>
                <a:lnTo>
                  <a:pt x="0" y="1871936"/>
                </a:lnTo>
                <a:lnTo>
                  <a:pt x="0" y="0"/>
                </a:lnTo>
                <a:close/>
              </a:path>
            </a:pathLst>
          </a:custGeom>
          <a:blipFill>
            <a:blip r:embed="rId10"/>
            <a:stretch>
              <a:fillRect l="0" t="0" r="0" b="0"/>
            </a:stretch>
          </a:blipFill>
        </p:spPr>
      </p:sp>
      <p:sp>
        <p:nvSpPr>
          <p:cNvPr name="TextBox 10" id="10"/>
          <p:cNvSpPr txBox="true"/>
          <p:nvPr/>
        </p:nvSpPr>
        <p:spPr>
          <a:xfrm rot="0">
            <a:off x="5681494" y="1590737"/>
            <a:ext cx="6925011" cy="3061969"/>
          </a:xfrm>
          <a:prstGeom prst="rect">
            <a:avLst/>
          </a:prstGeom>
        </p:spPr>
        <p:txBody>
          <a:bodyPr anchor="t" rtlCol="false" tIns="0" lIns="0" bIns="0" rIns="0">
            <a:spAutoFit/>
          </a:bodyPr>
          <a:lstStyle/>
          <a:p>
            <a:pPr algn="ctr">
              <a:lnSpc>
                <a:spcPts val="11799"/>
              </a:lnSpc>
            </a:pPr>
            <a:r>
              <a:rPr lang="en-US" b="true" sz="11799" spc="-235">
                <a:solidFill>
                  <a:srgbClr val="BE4D2A"/>
                </a:solidFill>
                <a:latin typeface="Roca One Heavy"/>
                <a:ea typeface="Roca One Heavy"/>
                <a:cs typeface="Roca One Heavy"/>
                <a:sym typeface="Roca One Heavy"/>
              </a:rPr>
              <a:t>Thank You!!!!</a:t>
            </a:r>
          </a:p>
        </p:txBody>
      </p:sp>
      <p:sp>
        <p:nvSpPr>
          <p:cNvPr name="Freeform 11" id="11"/>
          <p:cNvSpPr/>
          <p:nvPr/>
        </p:nvSpPr>
        <p:spPr>
          <a:xfrm flipH="false" flipV="false" rot="0">
            <a:off x="4802987" y="3946481"/>
            <a:ext cx="8682027" cy="6826244"/>
          </a:xfrm>
          <a:custGeom>
            <a:avLst/>
            <a:gdLst/>
            <a:ahLst/>
            <a:cxnLst/>
            <a:rect r="r" b="b" t="t" l="l"/>
            <a:pathLst>
              <a:path h="6826244" w="8682027">
                <a:moveTo>
                  <a:pt x="0" y="0"/>
                </a:moveTo>
                <a:lnTo>
                  <a:pt x="8682026" y="0"/>
                </a:lnTo>
                <a:lnTo>
                  <a:pt x="8682026" y="6826244"/>
                </a:lnTo>
                <a:lnTo>
                  <a:pt x="0" y="6826244"/>
                </a:lnTo>
                <a:lnTo>
                  <a:pt x="0" y="0"/>
                </a:lnTo>
                <a:close/>
              </a:path>
            </a:pathLst>
          </a:custGeom>
          <a:blipFill>
            <a:blip r:embed="rId11"/>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ECCE"/>
        </a:solidFill>
      </p:bgPr>
    </p:bg>
    <p:spTree>
      <p:nvGrpSpPr>
        <p:cNvPr id="1" name=""/>
        <p:cNvGrpSpPr/>
        <p:nvPr/>
      </p:nvGrpSpPr>
      <p:grpSpPr>
        <a:xfrm>
          <a:off x="0" y="0"/>
          <a:ext cx="0" cy="0"/>
          <a:chOff x="0" y="0"/>
          <a:chExt cx="0" cy="0"/>
        </a:xfrm>
      </p:grpSpPr>
      <p:sp>
        <p:nvSpPr>
          <p:cNvPr name="Freeform 2" id="2"/>
          <p:cNvSpPr/>
          <p:nvPr/>
        </p:nvSpPr>
        <p:spPr>
          <a:xfrm flipH="false" flipV="false" rot="0">
            <a:off x="-1058281" y="-1038538"/>
            <a:ext cx="19984567" cy="12138836"/>
          </a:xfrm>
          <a:custGeom>
            <a:avLst/>
            <a:gdLst/>
            <a:ahLst/>
            <a:cxnLst/>
            <a:rect r="r" b="b" t="t" l="l"/>
            <a:pathLst>
              <a:path h="12138836" w="19984567">
                <a:moveTo>
                  <a:pt x="0" y="0"/>
                </a:moveTo>
                <a:lnTo>
                  <a:pt x="19984568" y="0"/>
                </a:lnTo>
                <a:lnTo>
                  <a:pt x="19984568" y="12138836"/>
                </a:lnTo>
                <a:lnTo>
                  <a:pt x="0" y="12138836"/>
                </a:lnTo>
                <a:lnTo>
                  <a:pt x="0" y="0"/>
                </a:lnTo>
                <a:close/>
              </a:path>
            </a:pathLst>
          </a:custGeom>
          <a:blipFill>
            <a:blip r:embed="rId2">
              <a:extLst>
                <a:ext uri="{96DAC541-7B7A-43D3-8B79-37D633B846F1}">
                  <asvg:svgBlip xmlns:asvg="http://schemas.microsoft.com/office/drawing/2016/SVG/main" r:embed="rId3"/>
                </a:ext>
              </a:extLst>
            </a:blip>
            <a:stretch>
              <a:fillRect l="0" t="0" r="0" b="-64633"/>
            </a:stretch>
          </a:blipFill>
        </p:spPr>
      </p:sp>
      <p:sp>
        <p:nvSpPr>
          <p:cNvPr name="Freeform 3" id="3"/>
          <p:cNvSpPr/>
          <p:nvPr/>
        </p:nvSpPr>
        <p:spPr>
          <a:xfrm flipH="false" flipV="false" rot="2822463">
            <a:off x="9344531" y="-1703869"/>
            <a:ext cx="15829539" cy="13469498"/>
          </a:xfrm>
          <a:custGeom>
            <a:avLst/>
            <a:gdLst/>
            <a:ahLst/>
            <a:cxnLst/>
            <a:rect r="r" b="b" t="t" l="l"/>
            <a:pathLst>
              <a:path h="13469498" w="15829539">
                <a:moveTo>
                  <a:pt x="0" y="0"/>
                </a:moveTo>
                <a:lnTo>
                  <a:pt x="15829538" y="0"/>
                </a:lnTo>
                <a:lnTo>
                  <a:pt x="15829538" y="13469498"/>
                </a:lnTo>
                <a:lnTo>
                  <a:pt x="0" y="134694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564438" y="3086376"/>
            <a:ext cx="5622630" cy="4943365"/>
          </a:xfrm>
          <a:custGeom>
            <a:avLst/>
            <a:gdLst/>
            <a:ahLst/>
            <a:cxnLst/>
            <a:rect r="r" b="b" t="t" l="l"/>
            <a:pathLst>
              <a:path h="4943365" w="5622630">
                <a:moveTo>
                  <a:pt x="0" y="0"/>
                </a:moveTo>
                <a:lnTo>
                  <a:pt x="5622630" y="0"/>
                </a:lnTo>
                <a:lnTo>
                  <a:pt x="5622630" y="4943365"/>
                </a:lnTo>
                <a:lnTo>
                  <a:pt x="0" y="4943365"/>
                </a:lnTo>
                <a:lnTo>
                  <a:pt x="0" y="0"/>
                </a:lnTo>
                <a:close/>
              </a:path>
            </a:pathLst>
          </a:custGeom>
          <a:blipFill>
            <a:blip r:embed="rId6"/>
            <a:stretch>
              <a:fillRect l="-490" t="0" r="-490" b="0"/>
            </a:stretch>
          </a:blipFill>
        </p:spPr>
      </p:sp>
      <p:sp>
        <p:nvSpPr>
          <p:cNvPr name="Freeform 5" id="5"/>
          <p:cNvSpPr/>
          <p:nvPr/>
        </p:nvSpPr>
        <p:spPr>
          <a:xfrm flipH="false" flipV="false" rot="-1362980">
            <a:off x="14953903" y="6617954"/>
            <a:ext cx="2509596" cy="4774268"/>
          </a:xfrm>
          <a:custGeom>
            <a:avLst/>
            <a:gdLst/>
            <a:ahLst/>
            <a:cxnLst/>
            <a:rect r="r" b="b" t="t" l="l"/>
            <a:pathLst>
              <a:path h="4774268" w="2509596">
                <a:moveTo>
                  <a:pt x="0" y="0"/>
                </a:moveTo>
                <a:lnTo>
                  <a:pt x="2509596" y="0"/>
                </a:lnTo>
                <a:lnTo>
                  <a:pt x="2509596" y="4774269"/>
                </a:lnTo>
                <a:lnTo>
                  <a:pt x="0" y="4774269"/>
                </a:lnTo>
                <a:lnTo>
                  <a:pt x="0" y="0"/>
                </a:lnTo>
                <a:close/>
              </a:path>
            </a:pathLst>
          </a:custGeom>
          <a:blipFill>
            <a:blip r:embed="rId7">
              <a:extLst>
                <a:ext uri="{96DAC541-7B7A-43D3-8B79-37D633B846F1}">
                  <asvg:svgBlip xmlns:asvg="http://schemas.microsoft.com/office/drawing/2016/SVG/main" r:embed="rId8"/>
                </a:ext>
              </a:extLst>
            </a:blip>
            <a:stretch>
              <a:fillRect l="0" t="0" r="-77788" b="0"/>
            </a:stretch>
          </a:blipFill>
        </p:spPr>
      </p:sp>
      <p:sp>
        <p:nvSpPr>
          <p:cNvPr name="Freeform 6" id="6"/>
          <p:cNvSpPr/>
          <p:nvPr/>
        </p:nvSpPr>
        <p:spPr>
          <a:xfrm flipH="true" flipV="true" rot="0">
            <a:off x="15385476" y="343682"/>
            <a:ext cx="1482804" cy="1350700"/>
          </a:xfrm>
          <a:custGeom>
            <a:avLst/>
            <a:gdLst/>
            <a:ahLst/>
            <a:cxnLst/>
            <a:rect r="r" b="b" t="t" l="l"/>
            <a:pathLst>
              <a:path h="1350700" w="1482804">
                <a:moveTo>
                  <a:pt x="1482804" y="1350699"/>
                </a:moveTo>
                <a:lnTo>
                  <a:pt x="0" y="1350699"/>
                </a:lnTo>
                <a:lnTo>
                  <a:pt x="0" y="0"/>
                </a:lnTo>
                <a:lnTo>
                  <a:pt x="1482804" y="0"/>
                </a:lnTo>
                <a:lnTo>
                  <a:pt x="1482804" y="1350699"/>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true" rot="0">
            <a:off x="6195414" y="653776"/>
            <a:ext cx="1482804" cy="1350700"/>
          </a:xfrm>
          <a:custGeom>
            <a:avLst/>
            <a:gdLst/>
            <a:ahLst/>
            <a:cxnLst/>
            <a:rect r="r" b="b" t="t" l="l"/>
            <a:pathLst>
              <a:path h="1350700" w="1482804">
                <a:moveTo>
                  <a:pt x="0" y="1350700"/>
                </a:moveTo>
                <a:lnTo>
                  <a:pt x="1482804" y="1350700"/>
                </a:lnTo>
                <a:lnTo>
                  <a:pt x="1482804" y="0"/>
                </a:lnTo>
                <a:lnTo>
                  <a:pt x="0" y="0"/>
                </a:lnTo>
                <a:lnTo>
                  <a:pt x="0" y="135070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true" flipV="false" rot="0">
            <a:off x="-217318" y="8225374"/>
            <a:ext cx="3882791" cy="1877859"/>
          </a:xfrm>
          <a:custGeom>
            <a:avLst/>
            <a:gdLst/>
            <a:ahLst/>
            <a:cxnLst/>
            <a:rect r="r" b="b" t="t" l="l"/>
            <a:pathLst>
              <a:path h="1877859" w="3882791">
                <a:moveTo>
                  <a:pt x="3882790" y="0"/>
                </a:moveTo>
                <a:lnTo>
                  <a:pt x="0" y="0"/>
                </a:lnTo>
                <a:lnTo>
                  <a:pt x="0" y="1877859"/>
                </a:lnTo>
                <a:lnTo>
                  <a:pt x="3882790" y="1877859"/>
                </a:lnTo>
                <a:lnTo>
                  <a:pt x="388279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true" flipV="true" rot="0">
            <a:off x="9144000" y="8029741"/>
            <a:ext cx="1389020" cy="1515984"/>
          </a:xfrm>
          <a:custGeom>
            <a:avLst/>
            <a:gdLst/>
            <a:ahLst/>
            <a:cxnLst/>
            <a:rect r="r" b="b" t="t" l="l"/>
            <a:pathLst>
              <a:path h="1515984" w="1389020">
                <a:moveTo>
                  <a:pt x="1389020" y="1515984"/>
                </a:moveTo>
                <a:lnTo>
                  <a:pt x="0" y="1515984"/>
                </a:lnTo>
                <a:lnTo>
                  <a:pt x="0" y="0"/>
                </a:lnTo>
                <a:lnTo>
                  <a:pt x="1389020" y="0"/>
                </a:lnTo>
                <a:lnTo>
                  <a:pt x="1389020" y="1515984"/>
                </a:lnTo>
                <a:close/>
              </a:path>
            </a:pathLst>
          </a:custGeom>
          <a:blipFill>
            <a:blip r:embed="rId13"/>
            <a:stretch>
              <a:fillRect l="0" t="0" r="0" b="0"/>
            </a:stretch>
          </a:blipFill>
        </p:spPr>
      </p:sp>
      <p:sp>
        <p:nvSpPr>
          <p:cNvPr name="Freeform 10" id="10"/>
          <p:cNvSpPr/>
          <p:nvPr/>
        </p:nvSpPr>
        <p:spPr>
          <a:xfrm flipH="true" flipV="true" rot="0">
            <a:off x="10295891" y="343682"/>
            <a:ext cx="1389020" cy="1515984"/>
          </a:xfrm>
          <a:custGeom>
            <a:avLst/>
            <a:gdLst/>
            <a:ahLst/>
            <a:cxnLst/>
            <a:rect r="r" b="b" t="t" l="l"/>
            <a:pathLst>
              <a:path h="1515984" w="1389020">
                <a:moveTo>
                  <a:pt x="1389020" y="1515984"/>
                </a:moveTo>
                <a:lnTo>
                  <a:pt x="0" y="1515984"/>
                </a:lnTo>
                <a:lnTo>
                  <a:pt x="0" y="0"/>
                </a:lnTo>
                <a:lnTo>
                  <a:pt x="1389020" y="0"/>
                </a:lnTo>
                <a:lnTo>
                  <a:pt x="1389020" y="1515984"/>
                </a:lnTo>
                <a:close/>
              </a:path>
            </a:pathLst>
          </a:custGeom>
          <a:blipFill>
            <a:blip r:embed="rId13"/>
            <a:stretch>
              <a:fillRect l="0" t="0" r="0" b="0"/>
            </a:stretch>
          </a:blipFill>
        </p:spPr>
      </p:sp>
      <p:sp>
        <p:nvSpPr>
          <p:cNvPr name="Freeform 11" id="11"/>
          <p:cNvSpPr/>
          <p:nvPr/>
        </p:nvSpPr>
        <p:spPr>
          <a:xfrm flipH="true" flipV="true" rot="-3792476">
            <a:off x="645335" y="-1346474"/>
            <a:ext cx="1702787" cy="4114800"/>
          </a:xfrm>
          <a:custGeom>
            <a:avLst/>
            <a:gdLst/>
            <a:ahLst/>
            <a:cxnLst/>
            <a:rect r="r" b="b" t="t" l="l"/>
            <a:pathLst>
              <a:path h="4114800" w="1702787">
                <a:moveTo>
                  <a:pt x="1702787" y="4114800"/>
                </a:moveTo>
                <a:lnTo>
                  <a:pt x="0" y="4114800"/>
                </a:lnTo>
                <a:lnTo>
                  <a:pt x="0" y="0"/>
                </a:lnTo>
                <a:lnTo>
                  <a:pt x="1702787" y="0"/>
                </a:lnTo>
                <a:lnTo>
                  <a:pt x="1702787" y="4114800"/>
                </a:lnTo>
                <a:close/>
              </a:path>
            </a:pathLst>
          </a:custGeom>
          <a:blipFill>
            <a:blip r:embed="rId7">
              <a:extLst>
                <a:ext uri="{96DAC541-7B7A-43D3-8B79-37D633B846F1}">
                  <asvg:svgBlip xmlns:asvg="http://schemas.microsoft.com/office/drawing/2016/SVG/main" r:embed="rId8"/>
                </a:ext>
              </a:extLst>
            </a:blip>
            <a:stretch>
              <a:fillRect l="-125833" t="0" r="0" b="0"/>
            </a:stretch>
          </a:blipFill>
        </p:spPr>
      </p:sp>
      <p:sp>
        <p:nvSpPr>
          <p:cNvPr name="Freeform 12" id="12"/>
          <p:cNvSpPr/>
          <p:nvPr/>
        </p:nvSpPr>
        <p:spPr>
          <a:xfrm flipH="false" flipV="false" rot="-6393762">
            <a:off x="6041056" y="8710121"/>
            <a:ext cx="957410" cy="872114"/>
          </a:xfrm>
          <a:custGeom>
            <a:avLst/>
            <a:gdLst/>
            <a:ahLst/>
            <a:cxnLst/>
            <a:rect r="r" b="b" t="t" l="l"/>
            <a:pathLst>
              <a:path h="872114" w="957410">
                <a:moveTo>
                  <a:pt x="0" y="0"/>
                </a:moveTo>
                <a:lnTo>
                  <a:pt x="957410" y="0"/>
                </a:lnTo>
                <a:lnTo>
                  <a:pt x="957410" y="872114"/>
                </a:lnTo>
                <a:lnTo>
                  <a:pt x="0" y="8721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true" flipV="false" rot="-6393762">
            <a:off x="463597" y="3836093"/>
            <a:ext cx="957410" cy="872114"/>
          </a:xfrm>
          <a:custGeom>
            <a:avLst/>
            <a:gdLst/>
            <a:ahLst/>
            <a:cxnLst/>
            <a:rect r="r" b="b" t="t" l="l"/>
            <a:pathLst>
              <a:path h="872114" w="957410">
                <a:moveTo>
                  <a:pt x="957410" y="0"/>
                </a:moveTo>
                <a:lnTo>
                  <a:pt x="0" y="0"/>
                </a:lnTo>
                <a:lnTo>
                  <a:pt x="0" y="872114"/>
                </a:lnTo>
                <a:lnTo>
                  <a:pt x="957410" y="872114"/>
                </a:lnTo>
                <a:lnTo>
                  <a:pt x="95741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933207" y="1019031"/>
            <a:ext cx="7905303" cy="1282458"/>
          </a:xfrm>
          <a:custGeom>
            <a:avLst/>
            <a:gdLst/>
            <a:ahLst/>
            <a:cxnLst/>
            <a:rect r="r" b="b" t="t" l="l"/>
            <a:pathLst>
              <a:path h="1282458" w="7905303">
                <a:moveTo>
                  <a:pt x="0" y="0"/>
                </a:moveTo>
                <a:lnTo>
                  <a:pt x="7905303" y="0"/>
                </a:lnTo>
                <a:lnTo>
                  <a:pt x="7905303" y="1282459"/>
                </a:lnTo>
                <a:lnTo>
                  <a:pt x="0" y="1282459"/>
                </a:lnTo>
                <a:lnTo>
                  <a:pt x="0" y="0"/>
                </a:lnTo>
                <a:close/>
              </a:path>
            </a:pathLst>
          </a:custGeom>
          <a:blipFill>
            <a:blip r:embed="rId14"/>
            <a:stretch>
              <a:fillRect l="0" t="0" r="0" b="0"/>
            </a:stretch>
          </a:blipFill>
        </p:spPr>
      </p:sp>
      <p:sp>
        <p:nvSpPr>
          <p:cNvPr name="TextBox 15" id="15"/>
          <p:cNvSpPr txBox="true"/>
          <p:nvPr/>
        </p:nvSpPr>
        <p:spPr>
          <a:xfrm rot="0">
            <a:off x="1421888" y="4788622"/>
            <a:ext cx="10441229" cy="3004886"/>
          </a:xfrm>
          <a:prstGeom prst="rect">
            <a:avLst/>
          </a:prstGeom>
        </p:spPr>
        <p:txBody>
          <a:bodyPr anchor="t" rtlCol="false" tIns="0" lIns="0" bIns="0" rIns="0">
            <a:spAutoFit/>
          </a:bodyPr>
          <a:lstStyle/>
          <a:p>
            <a:pPr algn="l">
              <a:lnSpc>
                <a:spcPts val="3426"/>
              </a:lnSpc>
            </a:pPr>
            <a:r>
              <a:rPr lang="en-US" sz="2447">
                <a:solidFill>
                  <a:srgbClr val="000000"/>
                </a:solidFill>
                <a:latin typeface="Times New Roman"/>
                <a:ea typeface="Times New Roman"/>
                <a:cs typeface="Times New Roman"/>
                <a:sym typeface="Times New Roman"/>
              </a:rPr>
              <a:t>CariMakan 旨在帮助您发现马来西亚的美味佳肴。无论您是在寻找传统食谱还是附近的餐厅，CariMakan 都能满足您的需求。我们的应用程序汇集了多个美食资源，为您提供全面的搜索结果，包括详细的食谱以及附近餐厅的评分和评论。凭借移动友好的响应式设计，您可以在任何设备上访问 CariMakan，随时随地轻松规划您的餐食。我们支持多种马来西亚美食，包括马来菜、华菜、印度菜、娘惹菜、沙巴菜和砂拉越菜。</a:t>
            </a:r>
          </a:p>
          <a:p>
            <a:pPr algn="l">
              <a:lnSpc>
                <a:spcPts val="3426"/>
              </a:lnSpc>
            </a:pPr>
          </a:p>
        </p:txBody>
      </p:sp>
      <p:sp>
        <p:nvSpPr>
          <p:cNvPr name="TextBox 16" id="16"/>
          <p:cNvSpPr txBox="true"/>
          <p:nvPr/>
        </p:nvSpPr>
        <p:spPr>
          <a:xfrm rot="0">
            <a:off x="1496728" y="3052359"/>
            <a:ext cx="10066288" cy="1219791"/>
          </a:xfrm>
          <a:prstGeom prst="rect">
            <a:avLst/>
          </a:prstGeom>
        </p:spPr>
        <p:txBody>
          <a:bodyPr anchor="t" rtlCol="false" tIns="0" lIns="0" bIns="0" rIns="0">
            <a:spAutoFit/>
          </a:bodyPr>
          <a:lstStyle/>
          <a:p>
            <a:pPr algn="ctr" marL="0" indent="0" lvl="0">
              <a:lnSpc>
                <a:spcPts val="4698"/>
              </a:lnSpc>
              <a:spcBef>
                <a:spcPct val="0"/>
              </a:spcBef>
            </a:pPr>
            <a:r>
              <a:rPr lang="en-US" sz="4793">
                <a:solidFill>
                  <a:srgbClr val="C0591A"/>
                </a:solidFill>
                <a:latin typeface="Lilita One"/>
                <a:ea typeface="Lilita One"/>
                <a:cs typeface="Lilita One"/>
                <a:sym typeface="Lilita One"/>
              </a:rPr>
              <a:t>关于</a:t>
            </a:r>
            <a:r>
              <a:rPr lang="en-US" sz="4793" strike="noStrike" u="none">
                <a:solidFill>
                  <a:srgbClr val="C0591A"/>
                </a:solidFill>
                <a:latin typeface="Lilita One"/>
                <a:ea typeface="Lilita One"/>
                <a:cs typeface="Lilita One"/>
                <a:sym typeface="Lilita One"/>
              </a:rPr>
              <a:t> CARIMAKAN(马来西亚</a:t>
            </a:r>
            <a:r>
              <a:rPr lang="en-US" sz="4793" strike="noStrike" u="none">
                <a:solidFill>
                  <a:srgbClr val="C0591A"/>
                </a:solidFill>
                <a:latin typeface="Lilita One"/>
                <a:ea typeface="Lilita One"/>
                <a:cs typeface="Lilita One"/>
                <a:sym typeface="Lilita One"/>
              </a:rPr>
              <a:t>的食品合作伙伴)</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ECCE"/>
        </a:solidFill>
      </p:bgPr>
    </p:bg>
    <p:spTree>
      <p:nvGrpSpPr>
        <p:cNvPr id="1" name=""/>
        <p:cNvGrpSpPr/>
        <p:nvPr/>
      </p:nvGrpSpPr>
      <p:grpSpPr>
        <a:xfrm>
          <a:off x="0" y="0"/>
          <a:ext cx="0" cy="0"/>
          <a:chOff x="0" y="0"/>
          <a:chExt cx="0" cy="0"/>
        </a:xfrm>
      </p:grpSpPr>
      <p:sp>
        <p:nvSpPr>
          <p:cNvPr name="Freeform 2" id="2"/>
          <p:cNvSpPr/>
          <p:nvPr/>
        </p:nvSpPr>
        <p:spPr>
          <a:xfrm flipH="false" flipV="false" rot="0">
            <a:off x="-848284" y="-925918"/>
            <a:ext cx="19984567" cy="12138836"/>
          </a:xfrm>
          <a:custGeom>
            <a:avLst/>
            <a:gdLst/>
            <a:ahLst/>
            <a:cxnLst/>
            <a:rect r="r" b="b" t="t" l="l"/>
            <a:pathLst>
              <a:path h="12138836" w="19984567">
                <a:moveTo>
                  <a:pt x="0" y="0"/>
                </a:moveTo>
                <a:lnTo>
                  <a:pt x="19984568" y="0"/>
                </a:lnTo>
                <a:lnTo>
                  <a:pt x="19984568" y="12138836"/>
                </a:lnTo>
                <a:lnTo>
                  <a:pt x="0" y="12138836"/>
                </a:lnTo>
                <a:lnTo>
                  <a:pt x="0" y="0"/>
                </a:lnTo>
                <a:close/>
              </a:path>
            </a:pathLst>
          </a:custGeom>
          <a:blipFill>
            <a:blip r:embed="rId2">
              <a:extLst>
                <a:ext uri="{96DAC541-7B7A-43D3-8B79-37D633B846F1}">
                  <asvg:svgBlip xmlns:asvg="http://schemas.microsoft.com/office/drawing/2016/SVG/main" r:embed="rId3"/>
                </a:ext>
              </a:extLst>
            </a:blip>
            <a:stretch>
              <a:fillRect l="0" t="0" r="0" b="-64633"/>
            </a:stretch>
          </a:blipFill>
        </p:spPr>
      </p:sp>
      <p:sp>
        <p:nvSpPr>
          <p:cNvPr name="Freeform 3" id="3"/>
          <p:cNvSpPr/>
          <p:nvPr/>
        </p:nvSpPr>
        <p:spPr>
          <a:xfrm flipH="false" flipV="false" rot="-10162824">
            <a:off x="11550313" y="-8204564"/>
            <a:ext cx="15829539" cy="13469498"/>
          </a:xfrm>
          <a:custGeom>
            <a:avLst/>
            <a:gdLst/>
            <a:ahLst/>
            <a:cxnLst/>
            <a:rect r="r" b="b" t="t" l="l"/>
            <a:pathLst>
              <a:path h="13469498" w="15829539">
                <a:moveTo>
                  <a:pt x="0" y="0"/>
                </a:moveTo>
                <a:lnTo>
                  <a:pt x="15829539" y="0"/>
                </a:lnTo>
                <a:lnTo>
                  <a:pt x="15829539" y="13469498"/>
                </a:lnTo>
                <a:lnTo>
                  <a:pt x="0" y="134694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405475" y="1538330"/>
            <a:ext cx="7460164" cy="3148954"/>
          </a:xfrm>
          <a:prstGeom prst="rect">
            <a:avLst/>
          </a:prstGeom>
        </p:spPr>
        <p:txBody>
          <a:bodyPr anchor="t" rtlCol="false" tIns="0" lIns="0" bIns="0" rIns="0">
            <a:spAutoFit/>
          </a:bodyPr>
          <a:lstStyle/>
          <a:p>
            <a:pPr algn="l">
              <a:lnSpc>
                <a:spcPts val="4877"/>
              </a:lnSpc>
            </a:pPr>
            <a:r>
              <a:rPr lang="en-US" sz="4976">
                <a:solidFill>
                  <a:srgbClr val="C0591A"/>
                </a:solidFill>
                <a:latin typeface="Lilita One"/>
                <a:ea typeface="Lilita One"/>
                <a:cs typeface="Lilita One"/>
                <a:sym typeface="Lilita One"/>
              </a:rPr>
              <a:t>项目目标</a:t>
            </a:r>
          </a:p>
          <a:p>
            <a:pPr algn="l" marL="0" indent="0" lvl="0">
              <a:lnSpc>
                <a:spcPts val="4877"/>
              </a:lnSpc>
              <a:spcBef>
                <a:spcPct val="0"/>
              </a:spcBef>
            </a:pPr>
            <a:r>
              <a:rPr lang="en-US" sz="4976">
                <a:solidFill>
                  <a:srgbClr val="C0591A"/>
                </a:solidFill>
                <a:latin typeface="Lilita One"/>
                <a:ea typeface="Lilita One"/>
                <a:cs typeface="Lilita One"/>
                <a:sym typeface="Lilita One"/>
              </a:rPr>
              <a:t>●</a:t>
            </a:r>
            <a:r>
              <a:rPr lang="en-US" sz="4976" strike="noStrike" u="none">
                <a:solidFill>
                  <a:srgbClr val="C0591A"/>
                </a:solidFill>
                <a:latin typeface="Lilita One"/>
                <a:ea typeface="Lilita One"/>
                <a:cs typeface="Lilita One"/>
                <a:sym typeface="Lilita One"/>
              </a:rPr>
              <a:t> </a:t>
            </a:r>
            <a:r>
              <a:rPr lang="en-US" sz="4976" strike="noStrike" u="none">
                <a:solidFill>
                  <a:srgbClr val="C0591A"/>
                </a:solidFill>
                <a:latin typeface="Lilita One"/>
                <a:ea typeface="Lilita One"/>
                <a:cs typeface="Lilita One"/>
                <a:sym typeface="Lilita One"/>
              </a:rPr>
              <a:t>创建美食搜索平台</a:t>
            </a:r>
          </a:p>
          <a:p>
            <a:pPr algn="l" marL="0" indent="0" lvl="0">
              <a:lnSpc>
                <a:spcPts val="4877"/>
              </a:lnSpc>
              <a:spcBef>
                <a:spcPct val="0"/>
              </a:spcBef>
            </a:pPr>
            <a:r>
              <a:rPr lang="en-US" sz="4976" strike="noStrike" u="none">
                <a:solidFill>
                  <a:srgbClr val="C0591A"/>
                </a:solidFill>
                <a:latin typeface="Lilita One"/>
                <a:ea typeface="Lilita One"/>
                <a:cs typeface="Lilita One"/>
                <a:sym typeface="Lilita One"/>
              </a:rPr>
              <a:t>● 支持食谱和餐厅查找</a:t>
            </a:r>
          </a:p>
          <a:p>
            <a:pPr algn="l" marL="0" indent="0" lvl="0">
              <a:lnSpc>
                <a:spcPts val="4877"/>
              </a:lnSpc>
              <a:spcBef>
                <a:spcPct val="0"/>
              </a:spcBef>
            </a:pPr>
            <a:r>
              <a:rPr lang="en-US" sz="4976" strike="noStrike" u="none">
                <a:solidFill>
                  <a:srgbClr val="C0591A"/>
                </a:solidFill>
                <a:latin typeface="Lilita One"/>
                <a:ea typeface="Lilita One"/>
                <a:cs typeface="Lilita One"/>
                <a:sym typeface="Lilita One"/>
              </a:rPr>
              <a:t>● 马来西亚本地化特色</a:t>
            </a:r>
          </a:p>
          <a:p>
            <a:pPr algn="ctr" marL="0" indent="0" lvl="0">
              <a:lnSpc>
                <a:spcPts val="4877"/>
              </a:lnSpc>
              <a:spcBef>
                <a:spcPct val="0"/>
              </a:spcBef>
            </a:pPr>
          </a:p>
        </p:txBody>
      </p:sp>
      <p:sp>
        <p:nvSpPr>
          <p:cNvPr name="Freeform 5" id="5"/>
          <p:cNvSpPr/>
          <p:nvPr/>
        </p:nvSpPr>
        <p:spPr>
          <a:xfrm flipH="false" flipV="false" rot="-980228">
            <a:off x="-6959630" y="1954408"/>
            <a:ext cx="15829539" cy="13469498"/>
          </a:xfrm>
          <a:custGeom>
            <a:avLst/>
            <a:gdLst/>
            <a:ahLst/>
            <a:cxnLst/>
            <a:rect r="r" b="b" t="t" l="l"/>
            <a:pathLst>
              <a:path h="13469498" w="15829539">
                <a:moveTo>
                  <a:pt x="0" y="0"/>
                </a:moveTo>
                <a:lnTo>
                  <a:pt x="15829539" y="0"/>
                </a:lnTo>
                <a:lnTo>
                  <a:pt x="15829539" y="13469498"/>
                </a:lnTo>
                <a:lnTo>
                  <a:pt x="0" y="134694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true" rot="0">
            <a:off x="1366287" y="2678462"/>
            <a:ext cx="1389020" cy="1515984"/>
          </a:xfrm>
          <a:custGeom>
            <a:avLst/>
            <a:gdLst/>
            <a:ahLst/>
            <a:cxnLst/>
            <a:rect r="r" b="b" t="t" l="l"/>
            <a:pathLst>
              <a:path h="1515984" w="1389020">
                <a:moveTo>
                  <a:pt x="0" y="1515984"/>
                </a:moveTo>
                <a:lnTo>
                  <a:pt x="1389020" y="1515984"/>
                </a:lnTo>
                <a:lnTo>
                  <a:pt x="1389020" y="0"/>
                </a:lnTo>
                <a:lnTo>
                  <a:pt x="0" y="0"/>
                </a:lnTo>
                <a:lnTo>
                  <a:pt x="0" y="1515984"/>
                </a:lnTo>
                <a:close/>
              </a:path>
            </a:pathLst>
          </a:custGeom>
          <a:blipFill>
            <a:blip r:embed="rId6"/>
            <a:stretch>
              <a:fillRect l="0" t="0" r="0" b="0"/>
            </a:stretch>
          </a:blipFill>
        </p:spPr>
      </p:sp>
      <p:sp>
        <p:nvSpPr>
          <p:cNvPr name="Freeform 7" id="7"/>
          <p:cNvSpPr/>
          <p:nvPr/>
        </p:nvSpPr>
        <p:spPr>
          <a:xfrm flipH="true" flipV="true" rot="0">
            <a:off x="12394080" y="3171300"/>
            <a:ext cx="1389020" cy="1515984"/>
          </a:xfrm>
          <a:custGeom>
            <a:avLst/>
            <a:gdLst/>
            <a:ahLst/>
            <a:cxnLst/>
            <a:rect r="r" b="b" t="t" l="l"/>
            <a:pathLst>
              <a:path h="1515984" w="1389020">
                <a:moveTo>
                  <a:pt x="1389021" y="1515984"/>
                </a:moveTo>
                <a:lnTo>
                  <a:pt x="0" y="1515984"/>
                </a:lnTo>
                <a:lnTo>
                  <a:pt x="0" y="0"/>
                </a:lnTo>
                <a:lnTo>
                  <a:pt x="1389021" y="0"/>
                </a:lnTo>
                <a:lnTo>
                  <a:pt x="1389021" y="1515984"/>
                </a:lnTo>
                <a:close/>
              </a:path>
            </a:pathLst>
          </a:custGeom>
          <a:blipFill>
            <a:blip r:embed="rId6"/>
            <a:stretch>
              <a:fillRect l="0" t="0" r="0" b="0"/>
            </a:stretch>
          </a:blipFill>
        </p:spPr>
      </p:sp>
      <p:sp>
        <p:nvSpPr>
          <p:cNvPr name="Freeform 8" id="8"/>
          <p:cNvSpPr/>
          <p:nvPr/>
        </p:nvSpPr>
        <p:spPr>
          <a:xfrm flipH="true" flipV="false" rot="0">
            <a:off x="0" y="89771"/>
            <a:ext cx="3882791" cy="1877859"/>
          </a:xfrm>
          <a:custGeom>
            <a:avLst/>
            <a:gdLst/>
            <a:ahLst/>
            <a:cxnLst/>
            <a:rect r="r" b="b" t="t" l="l"/>
            <a:pathLst>
              <a:path h="1877859" w="3882791">
                <a:moveTo>
                  <a:pt x="3882791" y="0"/>
                </a:moveTo>
                <a:lnTo>
                  <a:pt x="0" y="0"/>
                </a:lnTo>
                <a:lnTo>
                  <a:pt x="0" y="1877858"/>
                </a:lnTo>
                <a:lnTo>
                  <a:pt x="3882791" y="1877858"/>
                </a:lnTo>
                <a:lnTo>
                  <a:pt x="388279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626202" y="8364680"/>
            <a:ext cx="2112455" cy="1632352"/>
          </a:xfrm>
          <a:custGeom>
            <a:avLst/>
            <a:gdLst/>
            <a:ahLst/>
            <a:cxnLst/>
            <a:rect r="r" b="b" t="t" l="l"/>
            <a:pathLst>
              <a:path h="1632352" w="2112455">
                <a:moveTo>
                  <a:pt x="0" y="0"/>
                </a:moveTo>
                <a:lnTo>
                  <a:pt x="2112456" y="0"/>
                </a:lnTo>
                <a:lnTo>
                  <a:pt x="2112456" y="1632352"/>
                </a:lnTo>
                <a:lnTo>
                  <a:pt x="0" y="163235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6393762">
            <a:off x="8444344" y="7777446"/>
            <a:ext cx="1099421" cy="1001473"/>
          </a:xfrm>
          <a:custGeom>
            <a:avLst/>
            <a:gdLst/>
            <a:ahLst/>
            <a:cxnLst/>
            <a:rect r="r" b="b" t="t" l="l"/>
            <a:pathLst>
              <a:path h="1001473" w="1099421">
                <a:moveTo>
                  <a:pt x="0" y="0"/>
                </a:moveTo>
                <a:lnTo>
                  <a:pt x="1099421" y="0"/>
                </a:lnTo>
                <a:lnTo>
                  <a:pt x="1099421" y="1001473"/>
                </a:lnTo>
                <a:lnTo>
                  <a:pt x="0" y="100147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8013159">
            <a:off x="15803365" y="-1447552"/>
            <a:ext cx="2345819" cy="4462698"/>
          </a:xfrm>
          <a:custGeom>
            <a:avLst/>
            <a:gdLst/>
            <a:ahLst/>
            <a:cxnLst/>
            <a:rect r="r" b="b" t="t" l="l"/>
            <a:pathLst>
              <a:path h="4462698" w="2345819">
                <a:moveTo>
                  <a:pt x="0" y="0"/>
                </a:moveTo>
                <a:lnTo>
                  <a:pt x="2345820" y="0"/>
                </a:lnTo>
                <a:lnTo>
                  <a:pt x="2345820" y="4462698"/>
                </a:lnTo>
                <a:lnTo>
                  <a:pt x="0" y="4462698"/>
                </a:lnTo>
                <a:lnTo>
                  <a:pt x="0" y="0"/>
                </a:lnTo>
                <a:close/>
              </a:path>
            </a:pathLst>
          </a:custGeom>
          <a:blipFill>
            <a:blip r:embed="rId13">
              <a:extLst>
                <a:ext uri="{96DAC541-7B7A-43D3-8B79-37D633B846F1}">
                  <asvg:svgBlip xmlns:asvg="http://schemas.microsoft.com/office/drawing/2016/SVG/main" r:embed="rId14"/>
                </a:ext>
              </a:extLst>
            </a:blip>
            <a:stretch>
              <a:fillRect l="0" t="0" r="-77788" b="0"/>
            </a:stretch>
          </a:blipFill>
        </p:spPr>
      </p:sp>
      <p:sp>
        <p:nvSpPr>
          <p:cNvPr name="Freeform 12" id="12"/>
          <p:cNvSpPr/>
          <p:nvPr/>
        </p:nvSpPr>
        <p:spPr>
          <a:xfrm flipH="false" flipV="false" rot="-6393762">
            <a:off x="2882126" y="971485"/>
            <a:ext cx="1603483" cy="1460628"/>
          </a:xfrm>
          <a:custGeom>
            <a:avLst/>
            <a:gdLst/>
            <a:ahLst/>
            <a:cxnLst/>
            <a:rect r="r" b="b" t="t" l="l"/>
            <a:pathLst>
              <a:path h="1460628" w="1603483">
                <a:moveTo>
                  <a:pt x="0" y="0"/>
                </a:moveTo>
                <a:lnTo>
                  <a:pt x="1603483" y="0"/>
                </a:lnTo>
                <a:lnTo>
                  <a:pt x="1603483" y="1460628"/>
                </a:lnTo>
                <a:lnTo>
                  <a:pt x="0" y="14606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true" flipV="false" rot="-6393762">
            <a:off x="11393212" y="809326"/>
            <a:ext cx="1479407" cy="1347606"/>
          </a:xfrm>
          <a:custGeom>
            <a:avLst/>
            <a:gdLst/>
            <a:ahLst/>
            <a:cxnLst/>
            <a:rect r="r" b="b" t="t" l="l"/>
            <a:pathLst>
              <a:path h="1347606" w="1479407">
                <a:moveTo>
                  <a:pt x="1479408" y="0"/>
                </a:moveTo>
                <a:lnTo>
                  <a:pt x="0" y="0"/>
                </a:lnTo>
                <a:lnTo>
                  <a:pt x="0" y="1347605"/>
                </a:lnTo>
                <a:lnTo>
                  <a:pt x="1479408" y="1347605"/>
                </a:lnTo>
                <a:lnTo>
                  <a:pt x="1479408"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4990248" y="8341963"/>
            <a:ext cx="1929546" cy="1649762"/>
          </a:xfrm>
          <a:custGeom>
            <a:avLst/>
            <a:gdLst/>
            <a:ahLst/>
            <a:cxnLst/>
            <a:rect r="r" b="b" t="t" l="l"/>
            <a:pathLst>
              <a:path h="1649762" w="1929546">
                <a:moveTo>
                  <a:pt x="0" y="0"/>
                </a:moveTo>
                <a:lnTo>
                  <a:pt x="1929546" y="0"/>
                </a:lnTo>
                <a:lnTo>
                  <a:pt x="1929546" y="1649762"/>
                </a:lnTo>
                <a:lnTo>
                  <a:pt x="0" y="1649762"/>
                </a:lnTo>
                <a:lnTo>
                  <a:pt x="0" y="0"/>
                </a:lnTo>
                <a:close/>
              </a:path>
            </a:pathLst>
          </a:custGeom>
          <a:blipFill>
            <a:blip r:embed="rId15"/>
            <a:stretch>
              <a:fillRect l="0" t="0" r="0" b="0"/>
            </a:stretch>
          </a:blipFill>
        </p:spPr>
      </p:sp>
      <p:sp>
        <p:nvSpPr>
          <p:cNvPr name="Freeform 15" id="15"/>
          <p:cNvSpPr/>
          <p:nvPr/>
        </p:nvSpPr>
        <p:spPr>
          <a:xfrm flipH="false" flipV="false" rot="0">
            <a:off x="11865639" y="8550480"/>
            <a:ext cx="889688" cy="2310877"/>
          </a:xfrm>
          <a:custGeom>
            <a:avLst/>
            <a:gdLst/>
            <a:ahLst/>
            <a:cxnLst/>
            <a:rect r="r" b="b" t="t" l="l"/>
            <a:pathLst>
              <a:path h="2310877" w="889688">
                <a:moveTo>
                  <a:pt x="0" y="0"/>
                </a:moveTo>
                <a:lnTo>
                  <a:pt x="889688" y="0"/>
                </a:lnTo>
                <a:lnTo>
                  <a:pt x="889688" y="2310878"/>
                </a:lnTo>
                <a:lnTo>
                  <a:pt x="0" y="2310878"/>
                </a:lnTo>
                <a:lnTo>
                  <a:pt x="0" y="0"/>
                </a:lnTo>
                <a:close/>
              </a:path>
            </a:pathLst>
          </a:custGeom>
          <a:blipFill>
            <a:blip r:embed="rId16"/>
            <a:stretch>
              <a:fillRect l="0" t="0" r="0" b="0"/>
            </a:stretch>
          </a:blipFill>
        </p:spPr>
      </p:sp>
      <p:sp>
        <p:nvSpPr>
          <p:cNvPr name="Freeform 16" id="16"/>
          <p:cNvSpPr/>
          <p:nvPr/>
        </p:nvSpPr>
        <p:spPr>
          <a:xfrm flipH="false" flipV="false" rot="2043909">
            <a:off x="8254312" y="-827749"/>
            <a:ext cx="889688" cy="2310877"/>
          </a:xfrm>
          <a:custGeom>
            <a:avLst/>
            <a:gdLst/>
            <a:ahLst/>
            <a:cxnLst/>
            <a:rect r="r" b="b" t="t" l="l"/>
            <a:pathLst>
              <a:path h="2310877" w="889688">
                <a:moveTo>
                  <a:pt x="0" y="0"/>
                </a:moveTo>
                <a:lnTo>
                  <a:pt x="889688" y="0"/>
                </a:lnTo>
                <a:lnTo>
                  <a:pt x="889688" y="2310877"/>
                </a:lnTo>
                <a:lnTo>
                  <a:pt x="0" y="2310877"/>
                </a:lnTo>
                <a:lnTo>
                  <a:pt x="0" y="0"/>
                </a:lnTo>
                <a:close/>
              </a:path>
            </a:pathLst>
          </a:custGeom>
          <a:blipFill>
            <a:blip r:embed="rId16"/>
            <a:stretch>
              <a:fillRect l="0" t="0" r="0" b="0"/>
            </a:stretch>
          </a:blipFill>
        </p:spPr>
      </p:sp>
      <p:sp>
        <p:nvSpPr>
          <p:cNvPr name="Freeform 17" id="17"/>
          <p:cNvSpPr/>
          <p:nvPr/>
        </p:nvSpPr>
        <p:spPr>
          <a:xfrm flipH="false" flipV="false" rot="0">
            <a:off x="2935300" y="4407255"/>
            <a:ext cx="9262138" cy="4851045"/>
          </a:xfrm>
          <a:custGeom>
            <a:avLst/>
            <a:gdLst/>
            <a:ahLst/>
            <a:cxnLst/>
            <a:rect r="r" b="b" t="t" l="l"/>
            <a:pathLst>
              <a:path h="4851045" w="9262138">
                <a:moveTo>
                  <a:pt x="0" y="0"/>
                </a:moveTo>
                <a:lnTo>
                  <a:pt x="9262138" y="0"/>
                </a:lnTo>
                <a:lnTo>
                  <a:pt x="9262138" y="4851045"/>
                </a:lnTo>
                <a:lnTo>
                  <a:pt x="0" y="4851045"/>
                </a:lnTo>
                <a:lnTo>
                  <a:pt x="0" y="0"/>
                </a:lnTo>
                <a:close/>
              </a:path>
            </a:pathLst>
          </a:custGeom>
          <a:blipFill>
            <a:blip r:embed="rId17"/>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ECCE"/>
        </a:solidFill>
      </p:bgPr>
    </p:bg>
    <p:spTree>
      <p:nvGrpSpPr>
        <p:cNvPr id="1" name=""/>
        <p:cNvGrpSpPr/>
        <p:nvPr/>
      </p:nvGrpSpPr>
      <p:grpSpPr>
        <a:xfrm>
          <a:off x="0" y="0"/>
          <a:ext cx="0" cy="0"/>
          <a:chOff x="0" y="0"/>
          <a:chExt cx="0" cy="0"/>
        </a:xfrm>
      </p:grpSpPr>
      <p:sp>
        <p:nvSpPr>
          <p:cNvPr name="Freeform 2" id="2"/>
          <p:cNvSpPr/>
          <p:nvPr/>
        </p:nvSpPr>
        <p:spPr>
          <a:xfrm flipH="false" flipV="false" rot="0">
            <a:off x="-848284" y="-925918"/>
            <a:ext cx="19984567" cy="12138836"/>
          </a:xfrm>
          <a:custGeom>
            <a:avLst/>
            <a:gdLst/>
            <a:ahLst/>
            <a:cxnLst/>
            <a:rect r="r" b="b" t="t" l="l"/>
            <a:pathLst>
              <a:path h="12138836" w="19984567">
                <a:moveTo>
                  <a:pt x="0" y="0"/>
                </a:moveTo>
                <a:lnTo>
                  <a:pt x="19984568" y="0"/>
                </a:lnTo>
                <a:lnTo>
                  <a:pt x="19984568" y="12138836"/>
                </a:lnTo>
                <a:lnTo>
                  <a:pt x="0" y="12138836"/>
                </a:lnTo>
                <a:lnTo>
                  <a:pt x="0" y="0"/>
                </a:lnTo>
                <a:close/>
              </a:path>
            </a:pathLst>
          </a:custGeom>
          <a:blipFill>
            <a:blip r:embed="rId2">
              <a:extLst>
                <a:ext uri="{96DAC541-7B7A-43D3-8B79-37D633B846F1}">
                  <asvg:svgBlip xmlns:asvg="http://schemas.microsoft.com/office/drawing/2016/SVG/main" r:embed="rId3"/>
                </a:ext>
              </a:extLst>
            </a:blip>
            <a:stretch>
              <a:fillRect l="0" t="0" r="0" b="-64633"/>
            </a:stretch>
          </a:blipFill>
        </p:spPr>
      </p:sp>
      <p:sp>
        <p:nvSpPr>
          <p:cNvPr name="Freeform 3" id="3"/>
          <p:cNvSpPr/>
          <p:nvPr/>
        </p:nvSpPr>
        <p:spPr>
          <a:xfrm flipH="false" flipV="true" rot="2368076">
            <a:off x="1300796" y="4019489"/>
            <a:ext cx="15829539" cy="13469498"/>
          </a:xfrm>
          <a:custGeom>
            <a:avLst/>
            <a:gdLst/>
            <a:ahLst/>
            <a:cxnLst/>
            <a:rect r="r" b="b" t="t" l="l"/>
            <a:pathLst>
              <a:path h="13469498" w="15829539">
                <a:moveTo>
                  <a:pt x="0" y="13469498"/>
                </a:moveTo>
                <a:lnTo>
                  <a:pt x="15829539" y="13469498"/>
                </a:lnTo>
                <a:lnTo>
                  <a:pt x="15829539" y="0"/>
                </a:lnTo>
                <a:lnTo>
                  <a:pt x="0" y="0"/>
                </a:lnTo>
                <a:lnTo>
                  <a:pt x="0" y="13469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650247" y="7098118"/>
            <a:ext cx="7714941" cy="4095348"/>
          </a:xfrm>
          <a:custGeom>
            <a:avLst/>
            <a:gdLst/>
            <a:ahLst/>
            <a:cxnLst/>
            <a:rect r="r" b="b" t="t" l="l"/>
            <a:pathLst>
              <a:path h="4095348" w="7714941">
                <a:moveTo>
                  <a:pt x="0" y="0"/>
                </a:moveTo>
                <a:lnTo>
                  <a:pt x="7714941" y="0"/>
                </a:lnTo>
                <a:lnTo>
                  <a:pt x="7714941" y="4095348"/>
                </a:lnTo>
                <a:lnTo>
                  <a:pt x="0" y="4095348"/>
                </a:lnTo>
                <a:lnTo>
                  <a:pt x="0" y="0"/>
                </a:lnTo>
                <a:close/>
              </a:path>
            </a:pathLst>
          </a:custGeom>
          <a:blipFill>
            <a:blip r:embed="rId6"/>
            <a:stretch>
              <a:fillRect l="0" t="0" r="0" b="0"/>
            </a:stretch>
          </a:blipFill>
        </p:spPr>
      </p:sp>
      <p:sp>
        <p:nvSpPr>
          <p:cNvPr name="Freeform 5" id="5"/>
          <p:cNvSpPr/>
          <p:nvPr/>
        </p:nvSpPr>
        <p:spPr>
          <a:xfrm flipH="false" flipV="false" rot="0">
            <a:off x="1772598" y="7098118"/>
            <a:ext cx="2101353" cy="4114800"/>
          </a:xfrm>
          <a:custGeom>
            <a:avLst/>
            <a:gdLst/>
            <a:ahLst/>
            <a:cxnLst/>
            <a:rect r="r" b="b" t="t" l="l"/>
            <a:pathLst>
              <a:path h="4114800" w="2101353">
                <a:moveTo>
                  <a:pt x="0" y="0"/>
                </a:moveTo>
                <a:lnTo>
                  <a:pt x="2101353" y="0"/>
                </a:lnTo>
                <a:lnTo>
                  <a:pt x="210135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2007172" y="2164741"/>
            <a:ext cx="6185922" cy="5615411"/>
          </a:xfrm>
          <a:prstGeom prst="rect">
            <a:avLst/>
          </a:prstGeom>
        </p:spPr>
        <p:txBody>
          <a:bodyPr anchor="t" rtlCol="false" tIns="0" lIns="0" bIns="0" rIns="0">
            <a:spAutoFit/>
          </a:bodyPr>
          <a:lstStyle/>
          <a:p>
            <a:pPr algn="l">
              <a:lnSpc>
                <a:spcPts val="3152"/>
              </a:lnSpc>
            </a:pPr>
            <a:r>
              <a:rPr lang="en-US" sz="3216">
                <a:solidFill>
                  <a:srgbClr val="C0591A"/>
                </a:solidFill>
                <a:latin typeface="Lilita One"/>
                <a:ea typeface="Lilita One"/>
                <a:cs typeface="Lilita One"/>
                <a:sym typeface="Lilita One"/>
              </a:rPr>
              <a:t>✨ 三大核心功能</a:t>
            </a:r>
          </a:p>
          <a:p>
            <a:pPr algn="l">
              <a:lnSpc>
                <a:spcPts val="3152"/>
              </a:lnSpc>
            </a:pPr>
          </a:p>
          <a:p>
            <a:pPr algn="l">
              <a:lnSpc>
                <a:spcPts val="3152"/>
              </a:lnSpc>
            </a:pPr>
            <a:r>
              <a:rPr lang="en-US" sz="3216">
                <a:solidFill>
                  <a:srgbClr val="C0591A"/>
                </a:solidFill>
                <a:latin typeface="Lilita One"/>
                <a:ea typeface="Lilita One"/>
                <a:cs typeface="Lilita One"/>
                <a:sym typeface="Lilita One"/>
              </a:rPr>
              <a:t>1. 智能搜索</a:t>
            </a:r>
          </a:p>
          <a:p>
            <a:pPr algn="l">
              <a:lnSpc>
                <a:spcPts val="3152"/>
              </a:lnSpc>
            </a:pPr>
            <a:r>
              <a:rPr lang="en-US" sz="3216">
                <a:solidFill>
                  <a:srgbClr val="C0591A"/>
                </a:solidFill>
                <a:latin typeface="Lilita One"/>
                <a:ea typeface="Lilita One"/>
                <a:cs typeface="Lilita One"/>
                <a:sym typeface="Lilita One"/>
              </a:rPr>
              <a:t>   - 美食、食材、菜名搜索</a:t>
            </a:r>
          </a:p>
          <a:p>
            <a:pPr algn="l">
              <a:lnSpc>
                <a:spcPts val="3152"/>
              </a:lnSpc>
            </a:pPr>
            <a:r>
              <a:rPr lang="en-US" sz="3216">
                <a:solidFill>
                  <a:srgbClr val="C0591A"/>
                </a:solidFill>
                <a:latin typeface="Lilita One"/>
                <a:ea typeface="Lilita One"/>
                <a:cs typeface="Lilita One"/>
                <a:sym typeface="Lilita One"/>
              </a:rPr>
              <a:t>   - 实时结果显示</a:t>
            </a:r>
          </a:p>
          <a:p>
            <a:pPr algn="l">
              <a:lnSpc>
                <a:spcPts val="3152"/>
              </a:lnSpc>
            </a:pPr>
          </a:p>
          <a:p>
            <a:pPr algn="l">
              <a:lnSpc>
                <a:spcPts val="3152"/>
              </a:lnSpc>
            </a:pPr>
            <a:r>
              <a:rPr lang="en-US" sz="3216">
                <a:solidFill>
                  <a:srgbClr val="C0591A"/>
                </a:solidFill>
                <a:latin typeface="Lilita One"/>
                <a:ea typeface="Lilita One"/>
                <a:cs typeface="Lilita One"/>
                <a:sym typeface="Lilita One"/>
              </a:rPr>
              <a:t>2. 多语言支持</a:t>
            </a:r>
          </a:p>
          <a:p>
            <a:pPr algn="l">
              <a:lnSpc>
                <a:spcPts val="3152"/>
              </a:lnSpc>
            </a:pPr>
            <a:r>
              <a:rPr lang="en-US" sz="3216">
                <a:solidFill>
                  <a:srgbClr val="C0591A"/>
                </a:solidFill>
                <a:latin typeface="Lilita One"/>
                <a:ea typeface="Lilita One"/>
                <a:cs typeface="Lilita One"/>
                <a:sym typeface="Lilita One"/>
              </a:rPr>
              <a:t>   - 马来语 | 英语 | 中文</a:t>
            </a:r>
          </a:p>
          <a:p>
            <a:pPr algn="l">
              <a:lnSpc>
                <a:spcPts val="3152"/>
              </a:lnSpc>
            </a:pPr>
            <a:r>
              <a:rPr lang="en-US" sz="3216">
                <a:solidFill>
                  <a:srgbClr val="C0591A"/>
                </a:solidFill>
                <a:latin typeface="Lilita One"/>
                <a:ea typeface="Lilita One"/>
                <a:cs typeface="Lilita One"/>
                <a:sym typeface="Lilita One"/>
              </a:rPr>
              <a:t>   - 一键切换</a:t>
            </a:r>
          </a:p>
          <a:p>
            <a:pPr algn="l">
              <a:lnSpc>
                <a:spcPts val="3152"/>
              </a:lnSpc>
            </a:pPr>
          </a:p>
          <a:p>
            <a:pPr algn="l">
              <a:lnSpc>
                <a:spcPts val="3152"/>
              </a:lnSpc>
            </a:pPr>
            <a:r>
              <a:rPr lang="en-US" sz="3216">
                <a:solidFill>
                  <a:srgbClr val="C0591A"/>
                </a:solidFill>
                <a:latin typeface="Lilita One"/>
                <a:ea typeface="Lilita One"/>
                <a:cs typeface="Lilita One"/>
                <a:sym typeface="Lilita One"/>
              </a:rPr>
              <a:t>3. 响应式设计</a:t>
            </a:r>
          </a:p>
          <a:p>
            <a:pPr algn="l">
              <a:lnSpc>
                <a:spcPts val="3152"/>
              </a:lnSpc>
            </a:pPr>
            <a:r>
              <a:rPr lang="en-US" sz="3216">
                <a:solidFill>
                  <a:srgbClr val="C0591A"/>
                </a:solidFill>
                <a:latin typeface="Lilita One"/>
                <a:ea typeface="Lilita One"/>
                <a:cs typeface="Lilita One"/>
                <a:sym typeface="Lilita One"/>
              </a:rPr>
              <a:t>   - 手机、平板、电脑适配</a:t>
            </a:r>
          </a:p>
          <a:p>
            <a:pPr algn="l">
              <a:lnSpc>
                <a:spcPts val="3152"/>
              </a:lnSpc>
            </a:pPr>
            <a:r>
              <a:rPr lang="en-US" sz="3216">
                <a:solidFill>
                  <a:srgbClr val="C0591A"/>
                </a:solidFill>
                <a:latin typeface="Lilita One"/>
                <a:ea typeface="Lilita One"/>
                <a:cs typeface="Lilita One"/>
                <a:sym typeface="Lilita One"/>
              </a:rPr>
              <a:t>   - 统一用户体验</a:t>
            </a:r>
          </a:p>
          <a:p>
            <a:pPr algn="l" marL="0" indent="0" lvl="0">
              <a:lnSpc>
                <a:spcPts val="3152"/>
              </a:lnSpc>
              <a:spcBef>
                <a:spcPct val="0"/>
              </a:spcBef>
            </a:pPr>
          </a:p>
        </p:txBody>
      </p:sp>
      <p:sp>
        <p:nvSpPr>
          <p:cNvPr name="Freeform 7" id="7"/>
          <p:cNvSpPr/>
          <p:nvPr/>
        </p:nvSpPr>
        <p:spPr>
          <a:xfrm flipH="true" flipV="false" rot="0">
            <a:off x="14958346" y="7098118"/>
            <a:ext cx="2101353" cy="4114800"/>
          </a:xfrm>
          <a:custGeom>
            <a:avLst/>
            <a:gdLst/>
            <a:ahLst/>
            <a:cxnLst/>
            <a:rect r="r" b="b" t="t" l="l"/>
            <a:pathLst>
              <a:path h="4114800" w="2101353">
                <a:moveTo>
                  <a:pt x="2101352" y="0"/>
                </a:moveTo>
                <a:lnTo>
                  <a:pt x="0" y="0"/>
                </a:lnTo>
                <a:lnTo>
                  <a:pt x="0" y="4114800"/>
                </a:lnTo>
                <a:lnTo>
                  <a:pt x="2101352" y="4114800"/>
                </a:lnTo>
                <a:lnTo>
                  <a:pt x="210135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true" rot="0">
            <a:off x="847928" y="4679263"/>
            <a:ext cx="1073367" cy="1171478"/>
          </a:xfrm>
          <a:custGeom>
            <a:avLst/>
            <a:gdLst/>
            <a:ahLst/>
            <a:cxnLst/>
            <a:rect r="r" b="b" t="t" l="l"/>
            <a:pathLst>
              <a:path h="1171478" w="1073367">
                <a:moveTo>
                  <a:pt x="0" y="1171478"/>
                </a:moveTo>
                <a:lnTo>
                  <a:pt x="1073367" y="1171478"/>
                </a:lnTo>
                <a:lnTo>
                  <a:pt x="1073367" y="0"/>
                </a:lnTo>
                <a:lnTo>
                  <a:pt x="0" y="0"/>
                </a:lnTo>
                <a:lnTo>
                  <a:pt x="0" y="1171478"/>
                </a:lnTo>
                <a:close/>
              </a:path>
            </a:pathLst>
          </a:custGeom>
          <a:blipFill>
            <a:blip r:embed="rId9"/>
            <a:stretch>
              <a:fillRect l="0" t="0" r="0" b="0"/>
            </a:stretch>
          </a:blipFill>
        </p:spPr>
      </p:sp>
      <p:sp>
        <p:nvSpPr>
          <p:cNvPr name="Freeform 9" id="9"/>
          <p:cNvSpPr/>
          <p:nvPr/>
        </p:nvSpPr>
        <p:spPr>
          <a:xfrm flipH="true" flipV="true" rot="0">
            <a:off x="15670678" y="4507010"/>
            <a:ext cx="1389020" cy="1515984"/>
          </a:xfrm>
          <a:custGeom>
            <a:avLst/>
            <a:gdLst/>
            <a:ahLst/>
            <a:cxnLst/>
            <a:rect r="r" b="b" t="t" l="l"/>
            <a:pathLst>
              <a:path h="1515984" w="1389020">
                <a:moveTo>
                  <a:pt x="1389020" y="1515984"/>
                </a:moveTo>
                <a:lnTo>
                  <a:pt x="0" y="1515984"/>
                </a:lnTo>
                <a:lnTo>
                  <a:pt x="0" y="0"/>
                </a:lnTo>
                <a:lnTo>
                  <a:pt x="1389020" y="0"/>
                </a:lnTo>
                <a:lnTo>
                  <a:pt x="1389020" y="1515984"/>
                </a:lnTo>
                <a:close/>
              </a:path>
            </a:pathLst>
          </a:custGeom>
          <a:blipFill>
            <a:blip r:embed="rId9"/>
            <a:stretch>
              <a:fillRect l="0" t="0" r="0" b="0"/>
            </a:stretch>
          </a:blipFill>
        </p:spPr>
      </p:sp>
      <p:sp>
        <p:nvSpPr>
          <p:cNvPr name="Freeform 10" id="10"/>
          <p:cNvSpPr/>
          <p:nvPr/>
        </p:nvSpPr>
        <p:spPr>
          <a:xfrm flipH="false" flipV="false" rot="-6393762">
            <a:off x="2577403" y="281108"/>
            <a:ext cx="1201521" cy="1094476"/>
          </a:xfrm>
          <a:custGeom>
            <a:avLst/>
            <a:gdLst/>
            <a:ahLst/>
            <a:cxnLst/>
            <a:rect r="r" b="b" t="t" l="l"/>
            <a:pathLst>
              <a:path h="1094476" w="1201521">
                <a:moveTo>
                  <a:pt x="0" y="0"/>
                </a:moveTo>
                <a:lnTo>
                  <a:pt x="1201521" y="0"/>
                </a:lnTo>
                <a:lnTo>
                  <a:pt x="1201521" y="1094476"/>
                </a:lnTo>
                <a:lnTo>
                  <a:pt x="0" y="10944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4505422" y="621249"/>
            <a:ext cx="3882791" cy="1877859"/>
          </a:xfrm>
          <a:custGeom>
            <a:avLst/>
            <a:gdLst/>
            <a:ahLst/>
            <a:cxnLst/>
            <a:rect r="r" b="b" t="t" l="l"/>
            <a:pathLst>
              <a:path h="1877859" w="3882791">
                <a:moveTo>
                  <a:pt x="0" y="0"/>
                </a:moveTo>
                <a:lnTo>
                  <a:pt x="3882790" y="0"/>
                </a:lnTo>
                <a:lnTo>
                  <a:pt x="3882790" y="1877858"/>
                </a:lnTo>
                <a:lnTo>
                  <a:pt x="0" y="187785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6393762">
            <a:off x="14123916" y="3385817"/>
            <a:ext cx="1099421" cy="1001473"/>
          </a:xfrm>
          <a:custGeom>
            <a:avLst/>
            <a:gdLst/>
            <a:ahLst/>
            <a:cxnLst/>
            <a:rect r="r" b="b" t="t" l="l"/>
            <a:pathLst>
              <a:path h="1001473" w="1099421">
                <a:moveTo>
                  <a:pt x="0" y="0"/>
                </a:moveTo>
                <a:lnTo>
                  <a:pt x="1099421" y="0"/>
                </a:lnTo>
                <a:lnTo>
                  <a:pt x="1099421" y="1001473"/>
                </a:lnTo>
                <a:lnTo>
                  <a:pt x="0" y="10014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true" flipV="true" rot="-2484400">
            <a:off x="-27456" y="-1436151"/>
            <a:ext cx="1702787" cy="4114800"/>
          </a:xfrm>
          <a:custGeom>
            <a:avLst/>
            <a:gdLst/>
            <a:ahLst/>
            <a:cxnLst/>
            <a:rect r="r" b="b" t="t" l="l"/>
            <a:pathLst>
              <a:path h="4114800" w="1702787">
                <a:moveTo>
                  <a:pt x="1702787" y="4114800"/>
                </a:moveTo>
                <a:lnTo>
                  <a:pt x="0" y="4114800"/>
                </a:lnTo>
                <a:lnTo>
                  <a:pt x="0" y="0"/>
                </a:lnTo>
                <a:lnTo>
                  <a:pt x="1702787" y="0"/>
                </a:lnTo>
                <a:lnTo>
                  <a:pt x="1702787" y="4114800"/>
                </a:lnTo>
                <a:close/>
              </a:path>
            </a:pathLst>
          </a:custGeom>
          <a:blipFill>
            <a:blip r:embed="rId14">
              <a:extLst>
                <a:ext uri="{96DAC541-7B7A-43D3-8B79-37D633B846F1}">
                  <asvg:svgBlip xmlns:asvg="http://schemas.microsoft.com/office/drawing/2016/SVG/main" r:embed="rId15"/>
                </a:ext>
              </a:extLst>
            </a:blip>
            <a:stretch>
              <a:fillRect l="-125833" t="0" r="0" b="0"/>
            </a:stretch>
          </a:blipFill>
        </p:spPr>
      </p:sp>
      <p:sp>
        <p:nvSpPr>
          <p:cNvPr name="Freeform 14" id="14"/>
          <p:cNvSpPr/>
          <p:nvPr/>
        </p:nvSpPr>
        <p:spPr>
          <a:xfrm flipH="true" flipV="false" rot="0">
            <a:off x="4175291" y="8674268"/>
            <a:ext cx="1245588" cy="962499"/>
          </a:xfrm>
          <a:custGeom>
            <a:avLst/>
            <a:gdLst/>
            <a:ahLst/>
            <a:cxnLst/>
            <a:rect r="r" b="b" t="t" l="l"/>
            <a:pathLst>
              <a:path h="962499" w="1245588">
                <a:moveTo>
                  <a:pt x="1245587" y="0"/>
                </a:moveTo>
                <a:lnTo>
                  <a:pt x="0" y="0"/>
                </a:lnTo>
                <a:lnTo>
                  <a:pt x="0" y="962500"/>
                </a:lnTo>
                <a:lnTo>
                  <a:pt x="1245587" y="962500"/>
                </a:lnTo>
                <a:lnTo>
                  <a:pt x="1245587"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false" flipV="false" rot="0">
            <a:off x="13259834" y="8674268"/>
            <a:ext cx="1245588" cy="962499"/>
          </a:xfrm>
          <a:custGeom>
            <a:avLst/>
            <a:gdLst/>
            <a:ahLst/>
            <a:cxnLst/>
            <a:rect r="r" b="b" t="t" l="l"/>
            <a:pathLst>
              <a:path h="962499" w="1245588">
                <a:moveTo>
                  <a:pt x="0" y="0"/>
                </a:moveTo>
                <a:lnTo>
                  <a:pt x="1245588" y="0"/>
                </a:lnTo>
                <a:lnTo>
                  <a:pt x="1245588" y="962500"/>
                </a:lnTo>
                <a:lnTo>
                  <a:pt x="0" y="9625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true" flipV="false" rot="-6393762">
            <a:off x="1305283" y="3262738"/>
            <a:ext cx="738385" cy="672602"/>
          </a:xfrm>
          <a:custGeom>
            <a:avLst/>
            <a:gdLst/>
            <a:ahLst/>
            <a:cxnLst/>
            <a:rect r="r" b="b" t="t" l="l"/>
            <a:pathLst>
              <a:path h="672602" w="738385">
                <a:moveTo>
                  <a:pt x="738386" y="0"/>
                </a:moveTo>
                <a:lnTo>
                  <a:pt x="0" y="0"/>
                </a:lnTo>
                <a:lnTo>
                  <a:pt x="0" y="672602"/>
                </a:lnTo>
                <a:lnTo>
                  <a:pt x="738386" y="672602"/>
                </a:lnTo>
                <a:lnTo>
                  <a:pt x="738386"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8278972" y="5394284"/>
            <a:ext cx="6074046" cy="3279985"/>
          </a:xfrm>
          <a:custGeom>
            <a:avLst/>
            <a:gdLst/>
            <a:ahLst/>
            <a:cxnLst/>
            <a:rect r="r" b="b" t="t" l="l"/>
            <a:pathLst>
              <a:path h="3279985" w="6074046">
                <a:moveTo>
                  <a:pt x="0" y="0"/>
                </a:moveTo>
                <a:lnTo>
                  <a:pt x="6074046" y="0"/>
                </a:lnTo>
                <a:lnTo>
                  <a:pt x="6074046" y="3279984"/>
                </a:lnTo>
                <a:lnTo>
                  <a:pt x="0" y="3279984"/>
                </a:lnTo>
                <a:lnTo>
                  <a:pt x="0" y="0"/>
                </a:lnTo>
                <a:close/>
              </a:path>
            </a:pathLst>
          </a:custGeom>
          <a:blipFill>
            <a:blip r:embed="rId18"/>
            <a:stretch>
              <a:fillRect l="0" t="0" r="0" b="0"/>
            </a:stretch>
          </a:blipFill>
        </p:spPr>
      </p:sp>
      <p:sp>
        <p:nvSpPr>
          <p:cNvPr name="Freeform 18" id="18"/>
          <p:cNvSpPr/>
          <p:nvPr/>
        </p:nvSpPr>
        <p:spPr>
          <a:xfrm flipH="false" flipV="false" rot="0">
            <a:off x="8300141" y="1119684"/>
            <a:ext cx="6052876" cy="3215591"/>
          </a:xfrm>
          <a:custGeom>
            <a:avLst/>
            <a:gdLst/>
            <a:ahLst/>
            <a:cxnLst/>
            <a:rect r="r" b="b" t="t" l="l"/>
            <a:pathLst>
              <a:path h="3215591" w="6052876">
                <a:moveTo>
                  <a:pt x="0" y="0"/>
                </a:moveTo>
                <a:lnTo>
                  <a:pt x="6052877" y="0"/>
                </a:lnTo>
                <a:lnTo>
                  <a:pt x="6052877" y="3215591"/>
                </a:lnTo>
                <a:lnTo>
                  <a:pt x="0" y="3215591"/>
                </a:lnTo>
                <a:lnTo>
                  <a:pt x="0" y="0"/>
                </a:lnTo>
                <a:close/>
              </a:path>
            </a:pathLst>
          </a:custGeom>
          <a:blipFill>
            <a:blip r:embed="rId19"/>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ECCE"/>
        </a:solidFill>
      </p:bgPr>
    </p:bg>
    <p:spTree>
      <p:nvGrpSpPr>
        <p:cNvPr id="1" name=""/>
        <p:cNvGrpSpPr/>
        <p:nvPr/>
      </p:nvGrpSpPr>
      <p:grpSpPr>
        <a:xfrm>
          <a:off x="0" y="0"/>
          <a:ext cx="0" cy="0"/>
          <a:chOff x="0" y="0"/>
          <a:chExt cx="0" cy="0"/>
        </a:xfrm>
      </p:grpSpPr>
      <p:sp>
        <p:nvSpPr>
          <p:cNvPr name="Freeform 2" id="2"/>
          <p:cNvSpPr/>
          <p:nvPr/>
        </p:nvSpPr>
        <p:spPr>
          <a:xfrm flipH="false" flipV="false" rot="0">
            <a:off x="-848284" y="-925918"/>
            <a:ext cx="19984567" cy="12138836"/>
          </a:xfrm>
          <a:custGeom>
            <a:avLst/>
            <a:gdLst/>
            <a:ahLst/>
            <a:cxnLst/>
            <a:rect r="r" b="b" t="t" l="l"/>
            <a:pathLst>
              <a:path h="12138836" w="19984567">
                <a:moveTo>
                  <a:pt x="0" y="0"/>
                </a:moveTo>
                <a:lnTo>
                  <a:pt x="19984568" y="0"/>
                </a:lnTo>
                <a:lnTo>
                  <a:pt x="19984568" y="12138836"/>
                </a:lnTo>
                <a:lnTo>
                  <a:pt x="0" y="12138836"/>
                </a:lnTo>
                <a:lnTo>
                  <a:pt x="0" y="0"/>
                </a:lnTo>
                <a:close/>
              </a:path>
            </a:pathLst>
          </a:custGeom>
          <a:blipFill>
            <a:blip r:embed="rId2">
              <a:extLst>
                <a:ext uri="{96DAC541-7B7A-43D3-8B79-37D633B846F1}">
                  <asvg:svgBlip xmlns:asvg="http://schemas.microsoft.com/office/drawing/2016/SVG/main" r:embed="rId3"/>
                </a:ext>
              </a:extLst>
            </a:blip>
            <a:stretch>
              <a:fillRect l="0" t="0" r="0" b="-64633"/>
            </a:stretch>
          </a:blipFill>
        </p:spPr>
      </p:sp>
      <p:sp>
        <p:nvSpPr>
          <p:cNvPr name="TextBox 3" id="3"/>
          <p:cNvSpPr txBox="true"/>
          <p:nvPr/>
        </p:nvSpPr>
        <p:spPr>
          <a:xfrm rot="0">
            <a:off x="1138592" y="2203718"/>
            <a:ext cx="7270046" cy="4863487"/>
          </a:xfrm>
          <a:prstGeom prst="rect">
            <a:avLst/>
          </a:prstGeom>
        </p:spPr>
        <p:txBody>
          <a:bodyPr anchor="t" rtlCol="false" tIns="0" lIns="0" bIns="0" rIns="0">
            <a:spAutoFit/>
          </a:bodyPr>
          <a:lstStyle/>
          <a:p>
            <a:pPr algn="l">
              <a:lnSpc>
                <a:spcPts val="3191"/>
              </a:lnSpc>
            </a:pPr>
            <a:r>
              <a:rPr lang="en-US" sz="3257">
                <a:solidFill>
                  <a:srgbClr val="C0591A"/>
                </a:solidFill>
                <a:latin typeface="Lilita One"/>
                <a:ea typeface="Lilita One"/>
                <a:cs typeface="Lilita One"/>
                <a:sym typeface="Lilita One"/>
              </a:rPr>
              <a:t>马来西亚特色</a:t>
            </a:r>
          </a:p>
          <a:p>
            <a:pPr algn="l">
              <a:lnSpc>
                <a:spcPts val="3191"/>
              </a:lnSpc>
            </a:pPr>
          </a:p>
          <a:p>
            <a:pPr algn="l">
              <a:lnSpc>
                <a:spcPts val="3191"/>
              </a:lnSpc>
            </a:pPr>
            <a:r>
              <a:rPr lang="en-US" sz="3257">
                <a:solidFill>
                  <a:srgbClr val="C0591A"/>
                </a:solidFill>
                <a:latin typeface="Lilita One"/>
                <a:ea typeface="Lilita One"/>
                <a:cs typeface="Lilita One"/>
                <a:sym typeface="Lilita One"/>
              </a:rPr>
              <a:t>• 州属筛选功能</a:t>
            </a:r>
          </a:p>
          <a:p>
            <a:pPr algn="l">
              <a:lnSpc>
                <a:spcPts val="3191"/>
              </a:lnSpc>
            </a:pPr>
            <a:r>
              <a:rPr lang="en-US" sz="3257">
                <a:solidFill>
                  <a:srgbClr val="C0591A"/>
                </a:solidFill>
                <a:latin typeface="Lilita One"/>
                <a:ea typeface="Lilita One"/>
                <a:cs typeface="Lilita One"/>
                <a:sym typeface="Lilita One"/>
              </a:rPr>
              <a:t>  可筛选13个州属的美食</a:t>
            </a:r>
          </a:p>
          <a:p>
            <a:pPr algn="l">
              <a:lnSpc>
                <a:spcPts val="3191"/>
              </a:lnSpc>
            </a:pPr>
          </a:p>
          <a:p>
            <a:pPr algn="l">
              <a:lnSpc>
                <a:spcPts val="3191"/>
              </a:lnSpc>
            </a:pPr>
            <a:r>
              <a:rPr lang="en-US" sz="3257">
                <a:solidFill>
                  <a:srgbClr val="C0591A"/>
                </a:solidFill>
                <a:latin typeface="Lilita One"/>
                <a:ea typeface="Lilita One"/>
                <a:cs typeface="Lilita One"/>
                <a:sym typeface="Lilita One"/>
              </a:rPr>
              <a:t>• 清真标识系统</a:t>
            </a:r>
          </a:p>
          <a:p>
            <a:pPr algn="l" marL="0" indent="0" lvl="0">
              <a:lnSpc>
                <a:spcPts val="3191"/>
              </a:lnSpc>
              <a:spcBef>
                <a:spcPct val="0"/>
              </a:spcBef>
            </a:pPr>
            <a:r>
              <a:rPr lang="en-US" sz="3257">
                <a:solidFill>
                  <a:srgbClr val="C0591A"/>
                </a:solidFill>
                <a:latin typeface="Lilita One"/>
                <a:ea typeface="Lilita One"/>
                <a:cs typeface="Lilita One"/>
                <a:sym typeface="Lilita One"/>
              </a:rPr>
              <a:t>  明确标注H</a:t>
            </a:r>
            <a:r>
              <a:rPr lang="en-US" sz="3257" strike="noStrike" u="none">
                <a:solidFill>
                  <a:srgbClr val="C0591A"/>
                </a:solidFill>
                <a:latin typeface="Lilita One"/>
                <a:ea typeface="Lilita One"/>
                <a:cs typeface="Lilita One"/>
                <a:sym typeface="Lilita One"/>
              </a:rPr>
              <a:t>A</a:t>
            </a:r>
            <a:r>
              <a:rPr lang="en-US" sz="3257" strike="noStrike" u="none">
                <a:solidFill>
                  <a:srgbClr val="C0591A"/>
                </a:solidFill>
                <a:latin typeface="Lilita One"/>
                <a:ea typeface="Lilita One"/>
                <a:cs typeface="Lilita One"/>
                <a:sym typeface="Lilita One"/>
              </a:rPr>
              <a:t>LAL选项</a:t>
            </a:r>
          </a:p>
          <a:p>
            <a:pPr algn="l" marL="0" indent="0" lvl="0">
              <a:lnSpc>
                <a:spcPts val="3191"/>
              </a:lnSpc>
              <a:spcBef>
                <a:spcPct val="0"/>
              </a:spcBef>
            </a:pPr>
          </a:p>
          <a:p>
            <a:pPr algn="l" marL="0" indent="0" lvl="0">
              <a:lnSpc>
                <a:spcPts val="3191"/>
              </a:lnSpc>
              <a:spcBef>
                <a:spcPct val="0"/>
              </a:spcBef>
            </a:pPr>
            <a:r>
              <a:rPr lang="en-US" sz="3257" strike="noStrike" u="none">
                <a:solidFill>
                  <a:srgbClr val="C0591A"/>
                </a:solidFill>
                <a:latin typeface="Lilita One"/>
                <a:ea typeface="Lilita One"/>
                <a:cs typeface="Lilita One"/>
                <a:sym typeface="Lilita One"/>
              </a:rPr>
              <a:t>•</a:t>
            </a:r>
            <a:r>
              <a:rPr lang="en-US" sz="3257" strike="noStrike" u="none">
                <a:solidFill>
                  <a:srgbClr val="C0591A"/>
                </a:solidFill>
                <a:latin typeface="Lilita One"/>
                <a:ea typeface="Lilita One"/>
                <a:cs typeface="Lilita One"/>
                <a:sym typeface="Lilita One"/>
              </a:rPr>
              <a:t> </a:t>
            </a:r>
            <a:r>
              <a:rPr lang="en-US" sz="3257" strike="noStrike" u="none">
                <a:solidFill>
                  <a:srgbClr val="C0591A"/>
                </a:solidFill>
                <a:latin typeface="Lilita One"/>
                <a:ea typeface="Lilita One"/>
                <a:cs typeface="Lilita One"/>
                <a:sym typeface="Lilita One"/>
              </a:rPr>
              <a:t>本地美食推荐</a:t>
            </a:r>
          </a:p>
          <a:p>
            <a:pPr algn="l" marL="0" indent="0" lvl="0">
              <a:lnSpc>
                <a:spcPts val="3191"/>
              </a:lnSpc>
              <a:spcBef>
                <a:spcPct val="0"/>
              </a:spcBef>
            </a:pPr>
            <a:r>
              <a:rPr lang="en-US" sz="3257" strike="noStrike" u="none">
                <a:solidFill>
                  <a:srgbClr val="C0591A"/>
                </a:solidFill>
                <a:latin typeface="Lilita One"/>
                <a:ea typeface="Lilita One"/>
                <a:cs typeface="Lilita One"/>
                <a:sym typeface="Lilita One"/>
              </a:rPr>
              <a:t>  N</a:t>
            </a:r>
            <a:r>
              <a:rPr lang="en-US" sz="3257" strike="noStrike" u="none">
                <a:solidFill>
                  <a:srgbClr val="C0591A"/>
                </a:solidFill>
                <a:latin typeface="Lilita One"/>
                <a:ea typeface="Lilita One"/>
                <a:cs typeface="Lilita One"/>
                <a:sym typeface="Lilita One"/>
              </a:rPr>
              <a:t>A</a:t>
            </a:r>
            <a:r>
              <a:rPr lang="en-US" sz="3257" strike="noStrike" u="none">
                <a:solidFill>
                  <a:srgbClr val="C0591A"/>
                </a:solidFill>
                <a:latin typeface="Lilita One"/>
                <a:ea typeface="Lilita One"/>
                <a:cs typeface="Lilita One"/>
                <a:sym typeface="Lilita One"/>
              </a:rPr>
              <a:t>SI</a:t>
            </a:r>
            <a:r>
              <a:rPr lang="en-US" sz="3257" strike="noStrike" u="none">
                <a:solidFill>
                  <a:srgbClr val="C0591A"/>
                </a:solidFill>
                <a:latin typeface="Lilita One"/>
                <a:ea typeface="Lilita One"/>
                <a:cs typeface="Lilita One"/>
                <a:sym typeface="Lilita One"/>
              </a:rPr>
              <a:t> </a:t>
            </a:r>
            <a:r>
              <a:rPr lang="en-US" sz="3257" strike="noStrike" u="none">
                <a:solidFill>
                  <a:srgbClr val="C0591A"/>
                </a:solidFill>
                <a:latin typeface="Lilita One"/>
                <a:ea typeface="Lilita One"/>
                <a:cs typeface="Lilita One"/>
                <a:sym typeface="Lilita One"/>
              </a:rPr>
              <a:t>L</a:t>
            </a:r>
            <a:r>
              <a:rPr lang="en-US" sz="3257" strike="noStrike" u="none">
                <a:solidFill>
                  <a:srgbClr val="C0591A"/>
                </a:solidFill>
                <a:latin typeface="Lilita One"/>
                <a:ea typeface="Lilita One"/>
                <a:cs typeface="Lilita One"/>
                <a:sym typeface="Lilita One"/>
              </a:rPr>
              <a:t>E</a:t>
            </a:r>
            <a:r>
              <a:rPr lang="en-US" sz="3257" strike="noStrike" u="none">
                <a:solidFill>
                  <a:srgbClr val="C0591A"/>
                </a:solidFill>
                <a:latin typeface="Lilita One"/>
                <a:ea typeface="Lilita One"/>
                <a:cs typeface="Lilita One"/>
                <a:sym typeface="Lilita One"/>
              </a:rPr>
              <a:t>MAK, R</a:t>
            </a:r>
            <a:r>
              <a:rPr lang="en-US" sz="3257" strike="noStrike" u="none">
                <a:solidFill>
                  <a:srgbClr val="C0591A"/>
                </a:solidFill>
                <a:latin typeface="Lilita One"/>
                <a:ea typeface="Lilita One"/>
                <a:cs typeface="Lilita One"/>
                <a:sym typeface="Lilita One"/>
              </a:rPr>
              <a:t>O</a:t>
            </a:r>
            <a:r>
              <a:rPr lang="en-US" sz="3257" strike="noStrike" u="none">
                <a:solidFill>
                  <a:srgbClr val="C0591A"/>
                </a:solidFill>
                <a:latin typeface="Lilita One"/>
                <a:ea typeface="Lilita One"/>
                <a:cs typeface="Lilita One"/>
                <a:sym typeface="Lilita One"/>
              </a:rPr>
              <a:t>TI CANAI等</a:t>
            </a:r>
          </a:p>
          <a:p>
            <a:pPr algn="l" marL="0" indent="0" lvl="0">
              <a:lnSpc>
                <a:spcPts val="3191"/>
              </a:lnSpc>
              <a:spcBef>
                <a:spcPct val="0"/>
              </a:spcBef>
            </a:pPr>
          </a:p>
          <a:p>
            <a:pPr algn="l" marL="0" indent="0" lvl="0">
              <a:lnSpc>
                <a:spcPts val="3191"/>
              </a:lnSpc>
              <a:spcBef>
                <a:spcPct val="0"/>
              </a:spcBef>
            </a:pPr>
          </a:p>
        </p:txBody>
      </p:sp>
      <p:sp>
        <p:nvSpPr>
          <p:cNvPr name="Freeform 4" id="4"/>
          <p:cNvSpPr/>
          <p:nvPr/>
        </p:nvSpPr>
        <p:spPr>
          <a:xfrm flipH="false" flipV="false" rot="3504282">
            <a:off x="10377000" y="-1685729"/>
            <a:ext cx="15829539" cy="13469498"/>
          </a:xfrm>
          <a:custGeom>
            <a:avLst/>
            <a:gdLst/>
            <a:ahLst/>
            <a:cxnLst/>
            <a:rect r="r" b="b" t="t" l="l"/>
            <a:pathLst>
              <a:path h="13469498" w="15829539">
                <a:moveTo>
                  <a:pt x="0" y="0"/>
                </a:moveTo>
                <a:lnTo>
                  <a:pt x="15829539" y="0"/>
                </a:lnTo>
                <a:lnTo>
                  <a:pt x="15829539" y="13469498"/>
                </a:lnTo>
                <a:lnTo>
                  <a:pt x="0" y="134694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930630" y="3129151"/>
            <a:ext cx="6698918" cy="6623555"/>
          </a:xfrm>
          <a:custGeom>
            <a:avLst/>
            <a:gdLst/>
            <a:ahLst/>
            <a:cxnLst/>
            <a:rect r="r" b="b" t="t" l="l"/>
            <a:pathLst>
              <a:path h="6623555" w="6698918">
                <a:moveTo>
                  <a:pt x="0" y="0"/>
                </a:moveTo>
                <a:lnTo>
                  <a:pt x="6698917" y="0"/>
                </a:lnTo>
                <a:lnTo>
                  <a:pt x="6698917" y="6623555"/>
                </a:lnTo>
                <a:lnTo>
                  <a:pt x="0" y="6623555"/>
                </a:lnTo>
                <a:lnTo>
                  <a:pt x="0" y="0"/>
                </a:lnTo>
                <a:close/>
              </a:path>
            </a:pathLst>
          </a:custGeom>
          <a:blipFill>
            <a:blip r:embed="rId6"/>
            <a:stretch>
              <a:fillRect l="0" t="0" r="0" b="0"/>
            </a:stretch>
          </a:blipFill>
        </p:spPr>
      </p:sp>
      <p:sp>
        <p:nvSpPr>
          <p:cNvPr name="Freeform 6" id="6"/>
          <p:cNvSpPr/>
          <p:nvPr/>
        </p:nvSpPr>
        <p:spPr>
          <a:xfrm flipH="false" flipV="true" rot="2055012">
            <a:off x="15678104" y="-769912"/>
            <a:ext cx="2170439" cy="5244884"/>
          </a:xfrm>
          <a:custGeom>
            <a:avLst/>
            <a:gdLst/>
            <a:ahLst/>
            <a:cxnLst/>
            <a:rect r="r" b="b" t="t" l="l"/>
            <a:pathLst>
              <a:path h="5244884" w="2170439">
                <a:moveTo>
                  <a:pt x="0" y="5244885"/>
                </a:moveTo>
                <a:lnTo>
                  <a:pt x="2170439" y="5244885"/>
                </a:lnTo>
                <a:lnTo>
                  <a:pt x="2170439" y="0"/>
                </a:lnTo>
                <a:lnTo>
                  <a:pt x="0" y="0"/>
                </a:lnTo>
                <a:lnTo>
                  <a:pt x="0" y="5244885"/>
                </a:lnTo>
                <a:close/>
              </a:path>
            </a:pathLst>
          </a:custGeom>
          <a:blipFill>
            <a:blip r:embed="rId7">
              <a:extLst>
                <a:ext uri="{96DAC541-7B7A-43D3-8B79-37D633B846F1}">
                  <asvg:svgBlip xmlns:asvg="http://schemas.microsoft.com/office/drawing/2016/SVG/main" r:embed="rId8"/>
                </a:ext>
              </a:extLst>
            </a:blip>
            <a:stretch>
              <a:fillRect l="-125833" t="0" r="0" b="0"/>
            </a:stretch>
          </a:blipFill>
        </p:spPr>
      </p:sp>
      <p:sp>
        <p:nvSpPr>
          <p:cNvPr name="Freeform 7" id="7"/>
          <p:cNvSpPr/>
          <p:nvPr/>
        </p:nvSpPr>
        <p:spPr>
          <a:xfrm flipH="false" flipV="true" rot="0">
            <a:off x="10385122" y="1028700"/>
            <a:ext cx="1389020" cy="1515984"/>
          </a:xfrm>
          <a:custGeom>
            <a:avLst/>
            <a:gdLst/>
            <a:ahLst/>
            <a:cxnLst/>
            <a:rect r="r" b="b" t="t" l="l"/>
            <a:pathLst>
              <a:path h="1515984" w="1389020">
                <a:moveTo>
                  <a:pt x="0" y="1515984"/>
                </a:moveTo>
                <a:lnTo>
                  <a:pt x="1389021" y="1515984"/>
                </a:lnTo>
                <a:lnTo>
                  <a:pt x="1389021" y="0"/>
                </a:lnTo>
                <a:lnTo>
                  <a:pt x="0" y="0"/>
                </a:lnTo>
                <a:lnTo>
                  <a:pt x="0" y="1515984"/>
                </a:lnTo>
                <a:close/>
              </a:path>
            </a:pathLst>
          </a:custGeom>
          <a:blipFill>
            <a:blip r:embed="rId9"/>
            <a:stretch>
              <a:fillRect l="0" t="0" r="0" b="0"/>
            </a:stretch>
          </a:blipFill>
        </p:spPr>
      </p:sp>
      <p:sp>
        <p:nvSpPr>
          <p:cNvPr name="Freeform 8" id="8"/>
          <p:cNvSpPr/>
          <p:nvPr/>
        </p:nvSpPr>
        <p:spPr>
          <a:xfrm flipH="false" flipV="false" rot="0">
            <a:off x="10385122" y="7610523"/>
            <a:ext cx="1389020" cy="1515984"/>
          </a:xfrm>
          <a:custGeom>
            <a:avLst/>
            <a:gdLst/>
            <a:ahLst/>
            <a:cxnLst/>
            <a:rect r="r" b="b" t="t" l="l"/>
            <a:pathLst>
              <a:path h="1515984" w="1389020">
                <a:moveTo>
                  <a:pt x="0" y="0"/>
                </a:moveTo>
                <a:lnTo>
                  <a:pt x="1389021" y="0"/>
                </a:lnTo>
                <a:lnTo>
                  <a:pt x="1389021" y="1515984"/>
                </a:lnTo>
                <a:lnTo>
                  <a:pt x="0" y="1515984"/>
                </a:lnTo>
                <a:lnTo>
                  <a:pt x="0" y="0"/>
                </a:lnTo>
                <a:close/>
              </a:path>
            </a:pathLst>
          </a:custGeom>
          <a:blipFill>
            <a:blip r:embed="rId9"/>
            <a:stretch>
              <a:fillRect l="0" t="0" r="0" b="0"/>
            </a:stretch>
          </a:blipFill>
        </p:spPr>
      </p:sp>
      <p:sp>
        <p:nvSpPr>
          <p:cNvPr name="Freeform 9" id="9"/>
          <p:cNvSpPr/>
          <p:nvPr/>
        </p:nvSpPr>
        <p:spPr>
          <a:xfrm flipH="true" flipV="false" rot="0">
            <a:off x="856469" y="435262"/>
            <a:ext cx="1982620" cy="1532024"/>
          </a:xfrm>
          <a:custGeom>
            <a:avLst/>
            <a:gdLst/>
            <a:ahLst/>
            <a:cxnLst/>
            <a:rect r="r" b="b" t="t" l="l"/>
            <a:pathLst>
              <a:path h="1532024" w="1982620">
                <a:moveTo>
                  <a:pt x="1982620" y="0"/>
                </a:moveTo>
                <a:lnTo>
                  <a:pt x="0" y="0"/>
                </a:lnTo>
                <a:lnTo>
                  <a:pt x="0" y="1532024"/>
                </a:lnTo>
                <a:lnTo>
                  <a:pt x="1982620" y="1532024"/>
                </a:lnTo>
                <a:lnTo>
                  <a:pt x="198262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2283576">
            <a:off x="5918148" y="651584"/>
            <a:ext cx="1686795" cy="1536517"/>
          </a:xfrm>
          <a:custGeom>
            <a:avLst/>
            <a:gdLst/>
            <a:ahLst/>
            <a:cxnLst/>
            <a:rect r="r" b="b" t="t" l="l"/>
            <a:pathLst>
              <a:path h="1536517" w="1686795">
                <a:moveTo>
                  <a:pt x="0" y="0"/>
                </a:moveTo>
                <a:lnTo>
                  <a:pt x="1686796" y="0"/>
                </a:lnTo>
                <a:lnTo>
                  <a:pt x="1686796" y="1536517"/>
                </a:lnTo>
                <a:lnTo>
                  <a:pt x="0" y="153651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true" flipV="false" rot="0">
            <a:off x="-93617" y="8043489"/>
            <a:ext cx="3882791" cy="1877859"/>
          </a:xfrm>
          <a:custGeom>
            <a:avLst/>
            <a:gdLst/>
            <a:ahLst/>
            <a:cxnLst/>
            <a:rect r="r" b="b" t="t" l="l"/>
            <a:pathLst>
              <a:path h="1877859" w="3882791">
                <a:moveTo>
                  <a:pt x="3882791" y="0"/>
                </a:moveTo>
                <a:lnTo>
                  <a:pt x="0" y="0"/>
                </a:lnTo>
                <a:lnTo>
                  <a:pt x="0" y="1877859"/>
                </a:lnTo>
                <a:lnTo>
                  <a:pt x="3882791" y="1877859"/>
                </a:lnTo>
                <a:lnTo>
                  <a:pt x="3882791"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6393762">
            <a:off x="6889483" y="8592324"/>
            <a:ext cx="1099421" cy="1001473"/>
          </a:xfrm>
          <a:custGeom>
            <a:avLst/>
            <a:gdLst/>
            <a:ahLst/>
            <a:cxnLst/>
            <a:rect r="r" b="b" t="t" l="l"/>
            <a:pathLst>
              <a:path h="1001473" w="1099421">
                <a:moveTo>
                  <a:pt x="0" y="0"/>
                </a:moveTo>
                <a:lnTo>
                  <a:pt x="1099421" y="0"/>
                </a:lnTo>
                <a:lnTo>
                  <a:pt x="1099421" y="1001473"/>
                </a:lnTo>
                <a:lnTo>
                  <a:pt x="0" y="10014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7899229" y="3677404"/>
            <a:ext cx="4478069" cy="3933119"/>
          </a:xfrm>
          <a:custGeom>
            <a:avLst/>
            <a:gdLst/>
            <a:ahLst/>
            <a:cxnLst/>
            <a:rect r="r" b="b" t="t" l="l"/>
            <a:pathLst>
              <a:path h="3933119" w="4478069">
                <a:moveTo>
                  <a:pt x="0" y="0"/>
                </a:moveTo>
                <a:lnTo>
                  <a:pt x="4478069" y="0"/>
                </a:lnTo>
                <a:lnTo>
                  <a:pt x="4478069" y="3933119"/>
                </a:lnTo>
                <a:lnTo>
                  <a:pt x="0" y="3933119"/>
                </a:lnTo>
                <a:lnTo>
                  <a:pt x="0" y="0"/>
                </a:lnTo>
                <a:close/>
              </a:path>
            </a:pathLst>
          </a:custGeom>
          <a:blipFill>
            <a:blip r:embed="rId16"/>
            <a:stretch>
              <a:fillRect l="0" t="0" r="0" b="0"/>
            </a:stretch>
          </a:blipFill>
        </p:spPr>
      </p:sp>
      <p:sp>
        <p:nvSpPr>
          <p:cNvPr name="Freeform 14" id="14"/>
          <p:cNvSpPr/>
          <p:nvPr/>
        </p:nvSpPr>
        <p:spPr>
          <a:xfrm flipH="false" flipV="false" rot="0">
            <a:off x="6372220" y="1028700"/>
            <a:ext cx="9126047" cy="1927877"/>
          </a:xfrm>
          <a:custGeom>
            <a:avLst/>
            <a:gdLst/>
            <a:ahLst/>
            <a:cxnLst/>
            <a:rect r="r" b="b" t="t" l="l"/>
            <a:pathLst>
              <a:path h="1927877" w="9126047">
                <a:moveTo>
                  <a:pt x="0" y="0"/>
                </a:moveTo>
                <a:lnTo>
                  <a:pt x="9126047" y="0"/>
                </a:lnTo>
                <a:lnTo>
                  <a:pt x="9126047" y="1927877"/>
                </a:lnTo>
                <a:lnTo>
                  <a:pt x="0" y="1927877"/>
                </a:lnTo>
                <a:lnTo>
                  <a:pt x="0" y="0"/>
                </a:lnTo>
                <a:close/>
              </a:path>
            </a:pathLst>
          </a:custGeom>
          <a:blipFill>
            <a:blip r:embed="rId17"/>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ECCE"/>
        </a:solidFill>
      </p:bgPr>
    </p:bg>
    <p:spTree>
      <p:nvGrpSpPr>
        <p:cNvPr id="1" name=""/>
        <p:cNvGrpSpPr/>
        <p:nvPr/>
      </p:nvGrpSpPr>
      <p:grpSpPr>
        <a:xfrm>
          <a:off x="0" y="0"/>
          <a:ext cx="0" cy="0"/>
          <a:chOff x="0" y="0"/>
          <a:chExt cx="0" cy="0"/>
        </a:xfrm>
      </p:grpSpPr>
      <p:sp>
        <p:nvSpPr>
          <p:cNvPr name="Freeform 2" id="2"/>
          <p:cNvSpPr/>
          <p:nvPr/>
        </p:nvSpPr>
        <p:spPr>
          <a:xfrm flipH="false" flipV="false" rot="0">
            <a:off x="-1212977" y="-947229"/>
            <a:ext cx="19984567" cy="12138836"/>
          </a:xfrm>
          <a:custGeom>
            <a:avLst/>
            <a:gdLst/>
            <a:ahLst/>
            <a:cxnLst/>
            <a:rect r="r" b="b" t="t" l="l"/>
            <a:pathLst>
              <a:path h="12138836" w="19984567">
                <a:moveTo>
                  <a:pt x="0" y="0"/>
                </a:moveTo>
                <a:lnTo>
                  <a:pt x="19984568" y="0"/>
                </a:lnTo>
                <a:lnTo>
                  <a:pt x="19984568" y="12138836"/>
                </a:lnTo>
                <a:lnTo>
                  <a:pt x="0" y="12138836"/>
                </a:lnTo>
                <a:lnTo>
                  <a:pt x="0" y="0"/>
                </a:lnTo>
                <a:close/>
              </a:path>
            </a:pathLst>
          </a:custGeom>
          <a:blipFill>
            <a:blip r:embed="rId2">
              <a:extLst>
                <a:ext uri="{96DAC541-7B7A-43D3-8B79-37D633B846F1}">
                  <asvg:svgBlip xmlns:asvg="http://schemas.microsoft.com/office/drawing/2016/SVG/main" r:embed="rId3"/>
                </a:ext>
              </a:extLst>
            </a:blip>
            <a:stretch>
              <a:fillRect l="0" t="0" r="0" b="-64633"/>
            </a:stretch>
          </a:blipFill>
        </p:spPr>
      </p:sp>
      <p:sp>
        <p:nvSpPr>
          <p:cNvPr name="Freeform 3" id="3"/>
          <p:cNvSpPr/>
          <p:nvPr/>
        </p:nvSpPr>
        <p:spPr>
          <a:xfrm flipH="false" flipV="false" rot="5808429">
            <a:off x="-6061674" y="-3345712"/>
            <a:ext cx="14180749" cy="12066528"/>
          </a:xfrm>
          <a:custGeom>
            <a:avLst/>
            <a:gdLst/>
            <a:ahLst/>
            <a:cxnLst/>
            <a:rect r="r" b="b" t="t" l="l"/>
            <a:pathLst>
              <a:path h="12066528" w="14180749">
                <a:moveTo>
                  <a:pt x="0" y="0"/>
                </a:moveTo>
                <a:lnTo>
                  <a:pt x="14180748" y="0"/>
                </a:lnTo>
                <a:lnTo>
                  <a:pt x="14180748" y="12066528"/>
                </a:lnTo>
                <a:lnTo>
                  <a:pt x="0" y="120665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904004" y="2687552"/>
            <a:ext cx="7750607" cy="6324883"/>
          </a:xfrm>
          <a:custGeom>
            <a:avLst/>
            <a:gdLst/>
            <a:ahLst/>
            <a:cxnLst/>
            <a:rect r="r" b="b" t="t" l="l"/>
            <a:pathLst>
              <a:path h="6324883" w="7750607">
                <a:moveTo>
                  <a:pt x="0" y="0"/>
                </a:moveTo>
                <a:lnTo>
                  <a:pt x="7750607" y="0"/>
                </a:lnTo>
                <a:lnTo>
                  <a:pt x="7750607" y="6324883"/>
                </a:lnTo>
                <a:lnTo>
                  <a:pt x="0" y="6324883"/>
                </a:lnTo>
                <a:lnTo>
                  <a:pt x="0" y="0"/>
                </a:lnTo>
                <a:close/>
              </a:path>
            </a:pathLst>
          </a:custGeom>
          <a:blipFill>
            <a:blip r:embed="rId6">
              <a:alphaModFix amt="54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628509" y="2099863"/>
            <a:ext cx="7000193" cy="6134900"/>
          </a:xfrm>
          <a:prstGeom prst="rect">
            <a:avLst/>
          </a:prstGeom>
        </p:spPr>
        <p:txBody>
          <a:bodyPr anchor="t" rtlCol="false" tIns="0" lIns="0" bIns="0" rIns="0">
            <a:spAutoFit/>
          </a:bodyPr>
          <a:lstStyle/>
          <a:p>
            <a:pPr algn="l">
              <a:lnSpc>
                <a:spcPts val="3034"/>
              </a:lnSpc>
            </a:pPr>
            <a:r>
              <a:rPr lang="en-US" sz="3096">
                <a:solidFill>
                  <a:srgbClr val="C0591A"/>
                </a:solidFill>
                <a:latin typeface="Lilita One"/>
                <a:ea typeface="Lilita One"/>
                <a:cs typeface="Lilita One"/>
                <a:sym typeface="Lilita One"/>
              </a:rPr>
              <a:t>🛠️ 技术亮点</a:t>
            </a:r>
          </a:p>
          <a:p>
            <a:pPr algn="l">
              <a:lnSpc>
                <a:spcPts val="3034"/>
              </a:lnSpc>
            </a:pPr>
          </a:p>
          <a:p>
            <a:pPr algn="l">
              <a:lnSpc>
                <a:spcPts val="3034"/>
              </a:lnSpc>
            </a:pPr>
            <a:r>
              <a:rPr lang="en-US" sz="3096">
                <a:solidFill>
                  <a:srgbClr val="C0591A"/>
                </a:solidFill>
                <a:latin typeface="Lilita One"/>
                <a:ea typeface="Lilita One"/>
                <a:cs typeface="Lilita One"/>
                <a:sym typeface="Lilita One"/>
              </a:rPr>
              <a:t>前端框架</a:t>
            </a:r>
          </a:p>
          <a:p>
            <a:pPr algn="l" marL="0" indent="0" lvl="0">
              <a:lnSpc>
                <a:spcPts val="3034"/>
              </a:lnSpc>
              <a:spcBef>
                <a:spcPct val="0"/>
              </a:spcBef>
            </a:pPr>
            <a:r>
              <a:rPr lang="en-US" sz="3096">
                <a:solidFill>
                  <a:srgbClr val="C0591A"/>
                </a:solidFill>
                <a:latin typeface="Lilita One"/>
                <a:ea typeface="Lilita One"/>
                <a:cs typeface="Lilita One"/>
                <a:sym typeface="Lilita One"/>
              </a:rPr>
              <a:t>● Bootstr</a:t>
            </a:r>
            <a:r>
              <a:rPr lang="en-US" sz="3096" strike="noStrike" u="none">
                <a:solidFill>
                  <a:srgbClr val="C0591A"/>
                </a:solidFill>
                <a:latin typeface="Lilita One"/>
                <a:ea typeface="Lilita One"/>
                <a:cs typeface="Lilita One"/>
                <a:sym typeface="Lilita One"/>
              </a:rPr>
              <a:t>A</a:t>
            </a:r>
            <a:r>
              <a:rPr lang="en-US" sz="3096" strike="noStrike" u="none">
                <a:solidFill>
                  <a:srgbClr val="C0591A"/>
                </a:solidFill>
                <a:latin typeface="Lilita One"/>
                <a:ea typeface="Lilita One"/>
                <a:cs typeface="Lilita One"/>
                <a:sym typeface="Lilita One"/>
              </a:rPr>
              <a:t>P 5 - 响应式布局</a:t>
            </a:r>
          </a:p>
          <a:p>
            <a:pPr algn="l" marL="0" indent="0" lvl="0">
              <a:lnSpc>
                <a:spcPts val="3034"/>
              </a:lnSpc>
              <a:spcBef>
                <a:spcPct val="0"/>
              </a:spcBef>
            </a:pPr>
            <a:r>
              <a:rPr lang="en-US" sz="3096" strike="noStrike" u="none">
                <a:solidFill>
                  <a:srgbClr val="C0591A"/>
                </a:solidFill>
                <a:latin typeface="Lilita One"/>
                <a:ea typeface="Lilita One"/>
                <a:cs typeface="Lilita One"/>
                <a:sym typeface="Lilita One"/>
              </a:rPr>
              <a:t>● 自定义CSS - 主题设计</a:t>
            </a:r>
          </a:p>
          <a:p>
            <a:pPr algn="l" marL="0" indent="0" lvl="0">
              <a:lnSpc>
                <a:spcPts val="3034"/>
              </a:lnSpc>
              <a:spcBef>
                <a:spcPct val="0"/>
              </a:spcBef>
            </a:pPr>
          </a:p>
          <a:p>
            <a:pPr algn="l" marL="0" indent="0" lvl="0">
              <a:lnSpc>
                <a:spcPts val="3034"/>
              </a:lnSpc>
              <a:spcBef>
                <a:spcPct val="0"/>
              </a:spcBef>
            </a:pPr>
            <a:r>
              <a:rPr lang="en-US" sz="3096" strike="noStrike" u="none">
                <a:solidFill>
                  <a:srgbClr val="C0591A"/>
                </a:solidFill>
                <a:latin typeface="Lilita One"/>
                <a:ea typeface="Lilita One"/>
                <a:cs typeface="Lilita One"/>
                <a:sym typeface="Lilita One"/>
              </a:rPr>
              <a:t>交互功能</a:t>
            </a:r>
          </a:p>
          <a:p>
            <a:pPr algn="l" marL="0" indent="0" lvl="0">
              <a:lnSpc>
                <a:spcPts val="3034"/>
              </a:lnSpc>
              <a:spcBef>
                <a:spcPct val="0"/>
              </a:spcBef>
            </a:pPr>
            <a:r>
              <a:rPr lang="en-US" sz="3096" strike="noStrike" u="none">
                <a:solidFill>
                  <a:srgbClr val="C0591A"/>
                </a:solidFill>
                <a:latin typeface="Lilita One"/>
                <a:ea typeface="Lilita One"/>
                <a:cs typeface="Lilita One"/>
                <a:sym typeface="Lilita One"/>
              </a:rPr>
              <a:t>● JAV</a:t>
            </a:r>
            <a:r>
              <a:rPr lang="en-US" sz="3096" strike="noStrike" u="none">
                <a:solidFill>
                  <a:srgbClr val="C0591A"/>
                </a:solidFill>
                <a:latin typeface="Lilita One"/>
                <a:ea typeface="Lilita One"/>
                <a:cs typeface="Lilita One"/>
                <a:sym typeface="Lilita One"/>
              </a:rPr>
              <a:t>A</a:t>
            </a:r>
            <a:r>
              <a:rPr lang="en-US" sz="3096" strike="noStrike" u="none">
                <a:solidFill>
                  <a:srgbClr val="C0591A"/>
                </a:solidFill>
                <a:latin typeface="Lilita One"/>
                <a:ea typeface="Lilita One"/>
                <a:cs typeface="Lilita One"/>
                <a:sym typeface="Lilita One"/>
              </a:rPr>
              <a:t>SCRIPT动态加载</a:t>
            </a:r>
          </a:p>
          <a:p>
            <a:pPr algn="l" marL="0" indent="0" lvl="0">
              <a:lnSpc>
                <a:spcPts val="3034"/>
              </a:lnSpc>
              <a:spcBef>
                <a:spcPct val="0"/>
              </a:spcBef>
            </a:pPr>
            <a:r>
              <a:rPr lang="en-US" sz="3096" strike="noStrike" u="none">
                <a:solidFill>
                  <a:srgbClr val="C0591A"/>
                </a:solidFill>
                <a:latin typeface="Lilita One"/>
                <a:ea typeface="Lilita One"/>
                <a:cs typeface="Lilita One"/>
                <a:sym typeface="Lilita One"/>
              </a:rPr>
              <a:t>● 表单验证系统</a:t>
            </a:r>
          </a:p>
          <a:p>
            <a:pPr algn="l" marL="0" indent="0" lvl="0">
              <a:lnSpc>
                <a:spcPts val="3034"/>
              </a:lnSpc>
              <a:spcBef>
                <a:spcPct val="0"/>
              </a:spcBef>
            </a:pPr>
            <a:r>
              <a:rPr lang="en-US" sz="3096" strike="noStrike" u="none">
                <a:solidFill>
                  <a:srgbClr val="C0591A"/>
                </a:solidFill>
                <a:latin typeface="Lilita One"/>
                <a:ea typeface="Lilita One"/>
                <a:cs typeface="Lilita One"/>
                <a:sym typeface="Lilita One"/>
              </a:rPr>
              <a:t>● 模态框交互</a:t>
            </a:r>
          </a:p>
          <a:p>
            <a:pPr algn="l" marL="0" indent="0" lvl="0">
              <a:lnSpc>
                <a:spcPts val="3034"/>
              </a:lnSpc>
              <a:spcBef>
                <a:spcPct val="0"/>
              </a:spcBef>
            </a:pPr>
          </a:p>
          <a:p>
            <a:pPr algn="l" marL="0" indent="0" lvl="0">
              <a:lnSpc>
                <a:spcPts val="3034"/>
              </a:lnSpc>
              <a:spcBef>
                <a:spcPct val="0"/>
              </a:spcBef>
            </a:pPr>
            <a:r>
              <a:rPr lang="en-US" sz="3096" strike="noStrike" u="none">
                <a:solidFill>
                  <a:srgbClr val="C0591A"/>
                </a:solidFill>
                <a:latin typeface="Lilita One"/>
                <a:ea typeface="Lilita One"/>
                <a:cs typeface="Lilita One"/>
                <a:sym typeface="Lilita One"/>
              </a:rPr>
              <a:t>用户体验</a:t>
            </a:r>
          </a:p>
          <a:p>
            <a:pPr algn="l" marL="0" indent="0" lvl="0">
              <a:lnSpc>
                <a:spcPts val="3034"/>
              </a:lnSpc>
              <a:spcBef>
                <a:spcPct val="0"/>
              </a:spcBef>
            </a:pPr>
            <a:r>
              <a:rPr lang="en-US" sz="3096" strike="noStrike" u="none">
                <a:solidFill>
                  <a:srgbClr val="C0591A"/>
                </a:solidFill>
                <a:latin typeface="Lilita One"/>
                <a:ea typeface="Lilita One"/>
                <a:cs typeface="Lilita One"/>
                <a:sym typeface="Lilita One"/>
              </a:rPr>
              <a:t>● 平滑滚动效果</a:t>
            </a:r>
          </a:p>
          <a:p>
            <a:pPr algn="l" marL="0" indent="0" lvl="0">
              <a:lnSpc>
                <a:spcPts val="3034"/>
              </a:lnSpc>
              <a:spcBef>
                <a:spcPct val="0"/>
              </a:spcBef>
            </a:pPr>
            <a:r>
              <a:rPr lang="en-US" sz="3096" strike="noStrike" u="none">
                <a:solidFill>
                  <a:srgbClr val="C0591A"/>
                </a:solidFill>
                <a:latin typeface="Lilita One"/>
                <a:ea typeface="Lilita One"/>
                <a:cs typeface="Lilita One"/>
                <a:sym typeface="Lilita One"/>
              </a:rPr>
              <a:t>● 加载状态指示</a:t>
            </a:r>
          </a:p>
          <a:p>
            <a:pPr algn="l" marL="0" indent="0" lvl="0">
              <a:lnSpc>
                <a:spcPts val="3034"/>
              </a:lnSpc>
              <a:spcBef>
                <a:spcPct val="0"/>
              </a:spcBef>
            </a:pPr>
            <a:r>
              <a:rPr lang="en-US" sz="3096" strike="noStrike" u="none">
                <a:solidFill>
                  <a:srgbClr val="C0591A"/>
                </a:solidFill>
                <a:latin typeface="Lilita One"/>
                <a:ea typeface="Lilita One"/>
                <a:cs typeface="Lilita One"/>
                <a:sym typeface="Lilita One"/>
              </a:rPr>
              <a:t>● 错误友好提示</a:t>
            </a:r>
          </a:p>
          <a:p>
            <a:pPr algn="l" marL="0" indent="0" lvl="0">
              <a:lnSpc>
                <a:spcPts val="3034"/>
              </a:lnSpc>
              <a:spcBef>
                <a:spcPct val="0"/>
              </a:spcBef>
            </a:pPr>
          </a:p>
        </p:txBody>
      </p:sp>
      <p:sp>
        <p:nvSpPr>
          <p:cNvPr name="TextBox 6" id="6"/>
          <p:cNvSpPr txBox="true"/>
          <p:nvPr/>
        </p:nvSpPr>
        <p:spPr>
          <a:xfrm rot="0">
            <a:off x="6371179" y="3062633"/>
            <a:ext cx="8418566" cy="3685457"/>
          </a:xfrm>
          <a:prstGeom prst="rect">
            <a:avLst/>
          </a:prstGeom>
        </p:spPr>
        <p:txBody>
          <a:bodyPr anchor="t" rtlCol="false" tIns="0" lIns="0" bIns="0" rIns="0">
            <a:spAutoFit/>
          </a:bodyPr>
          <a:lstStyle/>
          <a:p>
            <a:pPr algn="r">
              <a:lnSpc>
                <a:spcPts val="3649"/>
              </a:lnSpc>
            </a:pPr>
            <a:r>
              <a:rPr lang="en-US" sz="3724">
                <a:solidFill>
                  <a:srgbClr val="C0591A"/>
                </a:solidFill>
                <a:latin typeface="Lilita One"/>
                <a:ea typeface="Lilita One"/>
                <a:cs typeface="Lilita One"/>
                <a:sym typeface="Lilita One"/>
              </a:rPr>
              <a:t>📚 开发收获</a:t>
            </a:r>
          </a:p>
          <a:p>
            <a:pPr algn="r">
              <a:lnSpc>
                <a:spcPts val="3649"/>
              </a:lnSpc>
            </a:pPr>
          </a:p>
          <a:p>
            <a:pPr algn="r">
              <a:lnSpc>
                <a:spcPts val="3649"/>
              </a:lnSpc>
            </a:pPr>
            <a:r>
              <a:rPr lang="en-US" sz="3724">
                <a:solidFill>
                  <a:srgbClr val="C0591A"/>
                </a:solidFill>
                <a:latin typeface="Lilita One"/>
                <a:ea typeface="Lilita One"/>
                <a:cs typeface="Lilita One"/>
                <a:sym typeface="Lilita One"/>
              </a:rPr>
              <a:t>技术技能提升</a:t>
            </a:r>
          </a:p>
          <a:p>
            <a:pPr algn="r" marL="0" indent="0" lvl="0">
              <a:lnSpc>
                <a:spcPts val="3649"/>
              </a:lnSpc>
              <a:spcBef>
                <a:spcPct val="0"/>
              </a:spcBef>
            </a:pPr>
            <a:r>
              <a:rPr lang="en-US" sz="3724">
                <a:solidFill>
                  <a:srgbClr val="C0591A"/>
                </a:solidFill>
                <a:latin typeface="Lilita One"/>
                <a:ea typeface="Lilita One"/>
                <a:cs typeface="Lilita One"/>
                <a:sym typeface="Lilita One"/>
              </a:rPr>
              <a:t>•</a:t>
            </a:r>
            <a:r>
              <a:rPr lang="en-US" sz="3724" strike="noStrike" u="none">
                <a:solidFill>
                  <a:srgbClr val="C0591A"/>
                </a:solidFill>
                <a:latin typeface="Lilita One"/>
                <a:ea typeface="Lilita One"/>
                <a:cs typeface="Lilita One"/>
                <a:sym typeface="Lilita One"/>
              </a:rPr>
              <a:t> 响应式</a:t>
            </a:r>
            <a:r>
              <a:rPr lang="en-US" sz="3724" strike="noStrike" u="none">
                <a:solidFill>
                  <a:srgbClr val="C0591A"/>
                </a:solidFill>
                <a:latin typeface="Lilita One"/>
                <a:ea typeface="Lilita One"/>
                <a:cs typeface="Lilita One"/>
                <a:sym typeface="Lilita One"/>
              </a:rPr>
              <a:t>网页</a:t>
            </a:r>
            <a:r>
              <a:rPr lang="en-US" sz="3724" strike="noStrike" u="none">
                <a:solidFill>
                  <a:srgbClr val="C0591A"/>
                </a:solidFill>
                <a:latin typeface="Lilita One"/>
                <a:ea typeface="Lilita One"/>
                <a:cs typeface="Lilita One"/>
                <a:sym typeface="Lilita One"/>
              </a:rPr>
              <a:t>设计</a:t>
            </a:r>
          </a:p>
          <a:p>
            <a:pPr algn="r" marL="0" indent="0" lvl="0">
              <a:lnSpc>
                <a:spcPts val="3649"/>
              </a:lnSpc>
              <a:spcBef>
                <a:spcPct val="0"/>
              </a:spcBef>
            </a:pPr>
            <a:r>
              <a:rPr lang="en-US" sz="3724" strike="noStrike" u="none">
                <a:solidFill>
                  <a:srgbClr val="C0591A"/>
                </a:solidFill>
                <a:latin typeface="Lilita One"/>
                <a:ea typeface="Lilita One"/>
                <a:cs typeface="Lilita One"/>
                <a:sym typeface="Lilita One"/>
              </a:rPr>
              <a:t>•</a:t>
            </a:r>
            <a:r>
              <a:rPr lang="en-US" sz="3724" strike="noStrike" u="none">
                <a:solidFill>
                  <a:srgbClr val="C0591A"/>
                </a:solidFill>
                <a:latin typeface="Lilita One"/>
                <a:ea typeface="Lilita One"/>
                <a:cs typeface="Lilita One"/>
                <a:sym typeface="Lilita One"/>
              </a:rPr>
              <a:t> JAVASCRIPT交互</a:t>
            </a:r>
            <a:r>
              <a:rPr lang="en-US" sz="3724" strike="noStrike" u="none">
                <a:solidFill>
                  <a:srgbClr val="C0591A"/>
                </a:solidFill>
                <a:latin typeface="Lilita One"/>
                <a:ea typeface="Lilita One"/>
                <a:cs typeface="Lilita One"/>
                <a:sym typeface="Lilita One"/>
              </a:rPr>
              <a:t>开发</a:t>
            </a:r>
          </a:p>
          <a:p>
            <a:pPr algn="r" marL="0" indent="0" lvl="0">
              <a:lnSpc>
                <a:spcPts val="3649"/>
              </a:lnSpc>
              <a:spcBef>
                <a:spcPct val="0"/>
              </a:spcBef>
            </a:pPr>
            <a:r>
              <a:rPr lang="en-US" sz="3724" strike="noStrike" u="none">
                <a:solidFill>
                  <a:srgbClr val="C0591A"/>
                </a:solidFill>
                <a:latin typeface="Lilita One"/>
                <a:ea typeface="Lilita One"/>
                <a:cs typeface="Lilita One"/>
                <a:sym typeface="Lilita One"/>
              </a:rPr>
              <a:t>•</a:t>
            </a:r>
            <a:r>
              <a:rPr lang="en-US" sz="3724" strike="noStrike" u="none">
                <a:solidFill>
                  <a:srgbClr val="C0591A"/>
                </a:solidFill>
                <a:latin typeface="Lilita One"/>
                <a:ea typeface="Lilita One"/>
                <a:cs typeface="Lilita One"/>
                <a:sym typeface="Lilita One"/>
              </a:rPr>
              <a:t> </a:t>
            </a:r>
            <a:r>
              <a:rPr lang="en-US" sz="3724" strike="noStrike" u="none">
                <a:solidFill>
                  <a:srgbClr val="C0591A"/>
                </a:solidFill>
                <a:latin typeface="Lilita One"/>
                <a:ea typeface="Lilita One"/>
                <a:cs typeface="Lilita One"/>
                <a:sym typeface="Lilita One"/>
              </a:rPr>
              <a:t>BOOTSTRAP</a:t>
            </a:r>
            <a:r>
              <a:rPr lang="en-US" sz="3724" strike="noStrike" u="none">
                <a:solidFill>
                  <a:srgbClr val="C0591A"/>
                </a:solidFill>
                <a:latin typeface="Lilita One"/>
                <a:ea typeface="Lilita One"/>
                <a:cs typeface="Lilita One"/>
                <a:sym typeface="Lilita One"/>
              </a:rPr>
              <a:t> </a:t>
            </a:r>
            <a:r>
              <a:rPr lang="en-US" sz="3724" strike="noStrike" u="none">
                <a:solidFill>
                  <a:srgbClr val="C0591A"/>
                </a:solidFill>
                <a:latin typeface="Lilita One"/>
                <a:ea typeface="Lilita One"/>
                <a:cs typeface="Lilita One"/>
                <a:sym typeface="Lilita One"/>
              </a:rPr>
              <a:t>5深度使用</a:t>
            </a:r>
          </a:p>
          <a:p>
            <a:pPr algn="r" marL="0" indent="0" lvl="0">
              <a:lnSpc>
                <a:spcPts val="3649"/>
              </a:lnSpc>
              <a:spcBef>
                <a:spcPct val="0"/>
              </a:spcBef>
            </a:pPr>
            <a:r>
              <a:rPr lang="en-US" sz="3724" strike="noStrike" u="none">
                <a:solidFill>
                  <a:srgbClr val="C0591A"/>
                </a:solidFill>
                <a:latin typeface="Lilita One"/>
                <a:ea typeface="Lilita One"/>
                <a:cs typeface="Lilita One"/>
                <a:sym typeface="Lilita One"/>
              </a:rPr>
              <a:t>•</a:t>
            </a:r>
            <a:r>
              <a:rPr lang="en-US" sz="3724" strike="noStrike" u="none">
                <a:solidFill>
                  <a:srgbClr val="C0591A"/>
                </a:solidFill>
                <a:latin typeface="Lilita One"/>
                <a:ea typeface="Lilita One"/>
                <a:cs typeface="Lilita One"/>
                <a:sym typeface="Lilita One"/>
              </a:rPr>
              <a:t> </a:t>
            </a:r>
            <a:r>
              <a:rPr lang="en-US" sz="3724" strike="noStrike" u="none">
                <a:solidFill>
                  <a:srgbClr val="C0591A"/>
                </a:solidFill>
                <a:latin typeface="Lilita One"/>
                <a:ea typeface="Lilita One"/>
                <a:cs typeface="Lilita One"/>
                <a:sym typeface="Lilita One"/>
              </a:rPr>
              <a:t>多语言系统实现</a:t>
            </a:r>
          </a:p>
          <a:p>
            <a:pPr algn="r" marL="0" indent="0" lvl="0">
              <a:lnSpc>
                <a:spcPts val="3649"/>
              </a:lnSpc>
              <a:spcBef>
                <a:spcPct val="0"/>
              </a:spcBef>
            </a:pPr>
          </a:p>
        </p:txBody>
      </p:sp>
      <p:sp>
        <p:nvSpPr>
          <p:cNvPr name="Freeform 7" id="7"/>
          <p:cNvSpPr/>
          <p:nvPr/>
        </p:nvSpPr>
        <p:spPr>
          <a:xfrm flipH="false" flipV="false" rot="-2283576">
            <a:off x="935716" y="518227"/>
            <a:ext cx="1686795" cy="1536517"/>
          </a:xfrm>
          <a:custGeom>
            <a:avLst/>
            <a:gdLst/>
            <a:ahLst/>
            <a:cxnLst/>
            <a:rect r="r" b="b" t="t" l="l"/>
            <a:pathLst>
              <a:path h="1536517" w="1686795">
                <a:moveTo>
                  <a:pt x="0" y="0"/>
                </a:moveTo>
                <a:lnTo>
                  <a:pt x="1686795" y="0"/>
                </a:lnTo>
                <a:lnTo>
                  <a:pt x="1686795" y="1536517"/>
                </a:lnTo>
                <a:lnTo>
                  <a:pt x="0" y="15365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418366">
            <a:off x="15325344" y="-275584"/>
            <a:ext cx="3867912" cy="4114800"/>
          </a:xfrm>
          <a:custGeom>
            <a:avLst/>
            <a:gdLst/>
            <a:ahLst/>
            <a:cxnLst/>
            <a:rect r="r" b="b" t="t" l="l"/>
            <a:pathLst>
              <a:path h="4114800" w="3867912">
                <a:moveTo>
                  <a:pt x="0" y="0"/>
                </a:moveTo>
                <a:lnTo>
                  <a:pt x="3867912" y="0"/>
                </a:lnTo>
                <a:lnTo>
                  <a:pt x="3867912"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true" flipV="false" rot="0">
            <a:off x="9492650" y="879303"/>
            <a:ext cx="1982620" cy="1532024"/>
          </a:xfrm>
          <a:custGeom>
            <a:avLst/>
            <a:gdLst/>
            <a:ahLst/>
            <a:cxnLst/>
            <a:rect r="r" b="b" t="t" l="l"/>
            <a:pathLst>
              <a:path h="1532024" w="1982620">
                <a:moveTo>
                  <a:pt x="1982620" y="0"/>
                </a:moveTo>
                <a:lnTo>
                  <a:pt x="0" y="0"/>
                </a:lnTo>
                <a:lnTo>
                  <a:pt x="0" y="1532024"/>
                </a:lnTo>
                <a:lnTo>
                  <a:pt x="1982620" y="1532024"/>
                </a:lnTo>
                <a:lnTo>
                  <a:pt x="198262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true" flipV="false" rot="1382478">
            <a:off x="-1002783" y="7770933"/>
            <a:ext cx="3288429" cy="3498328"/>
          </a:xfrm>
          <a:custGeom>
            <a:avLst/>
            <a:gdLst/>
            <a:ahLst/>
            <a:cxnLst/>
            <a:rect r="r" b="b" t="t" l="l"/>
            <a:pathLst>
              <a:path h="3498328" w="3288429">
                <a:moveTo>
                  <a:pt x="3288429" y="0"/>
                </a:moveTo>
                <a:lnTo>
                  <a:pt x="0" y="0"/>
                </a:lnTo>
                <a:lnTo>
                  <a:pt x="0" y="3498329"/>
                </a:lnTo>
                <a:lnTo>
                  <a:pt x="3288429" y="3498329"/>
                </a:lnTo>
                <a:lnTo>
                  <a:pt x="3288429"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true" flipV="false" rot="160111">
            <a:off x="5527782" y="8344375"/>
            <a:ext cx="1686795" cy="1536517"/>
          </a:xfrm>
          <a:custGeom>
            <a:avLst/>
            <a:gdLst/>
            <a:ahLst/>
            <a:cxnLst/>
            <a:rect r="r" b="b" t="t" l="l"/>
            <a:pathLst>
              <a:path h="1536517" w="1686795">
                <a:moveTo>
                  <a:pt x="1686795" y="0"/>
                </a:moveTo>
                <a:lnTo>
                  <a:pt x="0" y="0"/>
                </a:lnTo>
                <a:lnTo>
                  <a:pt x="0" y="1536517"/>
                </a:lnTo>
                <a:lnTo>
                  <a:pt x="1686795" y="1536517"/>
                </a:lnTo>
                <a:lnTo>
                  <a:pt x="1686795"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1812669">
            <a:off x="10448665" y="8290673"/>
            <a:ext cx="1085434" cy="2819309"/>
          </a:xfrm>
          <a:custGeom>
            <a:avLst/>
            <a:gdLst/>
            <a:ahLst/>
            <a:cxnLst/>
            <a:rect r="r" b="b" t="t" l="l"/>
            <a:pathLst>
              <a:path h="2819309" w="1085434">
                <a:moveTo>
                  <a:pt x="0" y="0"/>
                </a:moveTo>
                <a:lnTo>
                  <a:pt x="1085434" y="0"/>
                </a:lnTo>
                <a:lnTo>
                  <a:pt x="1085434" y="2819309"/>
                </a:lnTo>
                <a:lnTo>
                  <a:pt x="0" y="2819309"/>
                </a:lnTo>
                <a:lnTo>
                  <a:pt x="0" y="0"/>
                </a:lnTo>
                <a:close/>
              </a:path>
            </a:pathLst>
          </a:custGeom>
          <a:blipFill>
            <a:blip r:embed="rId14"/>
            <a:stretch>
              <a:fillRect l="0" t="0" r="0" b="0"/>
            </a:stretch>
          </a:blipFill>
        </p:spPr>
      </p:sp>
      <p:sp>
        <p:nvSpPr>
          <p:cNvPr name="Freeform 13" id="13"/>
          <p:cNvSpPr/>
          <p:nvPr/>
        </p:nvSpPr>
        <p:spPr>
          <a:xfrm flipH="true" flipV="false" rot="0">
            <a:off x="15597087" y="8387301"/>
            <a:ext cx="1982620" cy="1532024"/>
          </a:xfrm>
          <a:custGeom>
            <a:avLst/>
            <a:gdLst/>
            <a:ahLst/>
            <a:cxnLst/>
            <a:rect r="r" b="b" t="t" l="l"/>
            <a:pathLst>
              <a:path h="1532024" w="1982620">
                <a:moveTo>
                  <a:pt x="1982620" y="0"/>
                </a:moveTo>
                <a:lnTo>
                  <a:pt x="0" y="0"/>
                </a:lnTo>
                <a:lnTo>
                  <a:pt x="0" y="1532025"/>
                </a:lnTo>
                <a:lnTo>
                  <a:pt x="1982620" y="1532025"/>
                </a:lnTo>
                <a:lnTo>
                  <a:pt x="198262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6510208" y="459514"/>
            <a:ext cx="1389020" cy="1515984"/>
          </a:xfrm>
          <a:custGeom>
            <a:avLst/>
            <a:gdLst/>
            <a:ahLst/>
            <a:cxnLst/>
            <a:rect r="r" b="b" t="t" l="l"/>
            <a:pathLst>
              <a:path h="1515984" w="1389020">
                <a:moveTo>
                  <a:pt x="0" y="0"/>
                </a:moveTo>
                <a:lnTo>
                  <a:pt x="1389021" y="0"/>
                </a:lnTo>
                <a:lnTo>
                  <a:pt x="1389021" y="1515984"/>
                </a:lnTo>
                <a:lnTo>
                  <a:pt x="0" y="1515984"/>
                </a:lnTo>
                <a:lnTo>
                  <a:pt x="0" y="0"/>
                </a:lnTo>
                <a:close/>
              </a:path>
            </a:pathLst>
          </a:custGeom>
          <a:blipFill>
            <a:blip r:embed="rId15"/>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ECCE"/>
        </a:solidFill>
      </p:bgPr>
    </p:bg>
    <p:spTree>
      <p:nvGrpSpPr>
        <p:cNvPr id="1" name=""/>
        <p:cNvGrpSpPr/>
        <p:nvPr/>
      </p:nvGrpSpPr>
      <p:grpSpPr>
        <a:xfrm>
          <a:off x="0" y="0"/>
          <a:ext cx="0" cy="0"/>
          <a:chOff x="0" y="0"/>
          <a:chExt cx="0" cy="0"/>
        </a:xfrm>
      </p:grpSpPr>
      <p:sp>
        <p:nvSpPr>
          <p:cNvPr name="Freeform 2" id="2"/>
          <p:cNvSpPr/>
          <p:nvPr/>
        </p:nvSpPr>
        <p:spPr>
          <a:xfrm flipH="false" flipV="false" rot="0">
            <a:off x="-848284" y="-925918"/>
            <a:ext cx="19984567" cy="12138836"/>
          </a:xfrm>
          <a:custGeom>
            <a:avLst/>
            <a:gdLst/>
            <a:ahLst/>
            <a:cxnLst/>
            <a:rect r="r" b="b" t="t" l="l"/>
            <a:pathLst>
              <a:path h="12138836" w="19984567">
                <a:moveTo>
                  <a:pt x="0" y="0"/>
                </a:moveTo>
                <a:lnTo>
                  <a:pt x="19984568" y="0"/>
                </a:lnTo>
                <a:lnTo>
                  <a:pt x="19984568" y="12138836"/>
                </a:lnTo>
                <a:lnTo>
                  <a:pt x="0" y="12138836"/>
                </a:lnTo>
                <a:lnTo>
                  <a:pt x="0" y="0"/>
                </a:lnTo>
                <a:close/>
              </a:path>
            </a:pathLst>
          </a:custGeom>
          <a:blipFill>
            <a:blip r:embed="rId2">
              <a:extLst>
                <a:ext uri="{96DAC541-7B7A-43D3-8B79-37D633B846F1}">
                  <asvg:svgBlip xmlns:asvg="http://schemas.microsoft.com/office/drawing/2016/SVG/main" r:embed="rId3"/>
                </a:ext>
              </a:extLst>
            </a:blip>
            <a:stretch>
              <a:fillRect l="0" t="0" r="0" b="-64633"/>
            </a:stretch>
          </a:blipFill>
        </p:spPr>
      </p:sp>
      <p:sp>
        <p:nvSpPr>
          <p:cNvPr name="TextBox 3" id="3"/>
          <p:cNvSpPr txBox="true"/>
          <p:nvPr/>
        </p:nvSpPr>
        <p:spPr>
          <a:xfrm rot="0">
            <a:off x="3869464" y="1737123"/>
            <a:ext cx="7446243" cy="1073863"/>
          </a:xfrm>
          <a:prstGeom prst="rect">
            <a:avLst/>
          </a:prstGeom>
        </p:spPr>
        <p:txBody>
          <a:bodyPr anchor="t" rtlCol="false" tIns="0" lIns="0" bIns="0" rIns="0">
            <a:spAutoFit/>
          </a:bodyPr>
          <a:lstStyle/>
          <a:p>
            <a:pPr algn="ctr" marL="0" indent="0" lvl="0">
              <a:lnSpc>
                <a:spcPts val="7931"/>
              </a:lnSpc>
              <a:spcBef>
                <a:spcPct val="0"/>
              </a:spcBef>
            </a:pPr>
            <a:r>
              <a:rPr lang="en-US" sz="8093">
                <a:solidFill>
                  <a:srgbClr val="C0591A"/>
                </a:solidFill>
                <a:latin typeface="Lilita One"/>
                <a:ea typeface="Lilita One"/>
                <a:cs typeface="Lilita One"/>
                <a:sym typeface="Lilita One"/>
              </a:rPr>
              <a:t>关于我们</a:t>
            </a:r>
          </a:p>
        </p:txBody>
      </p:sp>
      <p:grpSp>
        <p:nvGrpSpPr>
          <p:cNvPr name="Group 4" id="4"/>
          <p:cNvGrpSpPr/>
          <p:nvPr/>
        </p:nvGrpSpPr>
        <p:grpSpPr>
          <a:xfrm rot="0">
            <a:off x="696151" y="3283997"/>
            <a:ext cx="14554157" cy="5462963"/>
            <a:chOff x="0" y="0"/>
            <a:chExt cx="19405543" cy="7283951"/>
          </a:xfrm>
        </p:grpSpPr>
        <p:sp>
          <p:nvSpPr>
            <p:cNvPr name="Freeform 5" id="5"/>
            <p:cNvSpPr/>
            <p:nvPr/>
          </p:nvSpPr>
          <p:spPr>
            <a:xfrm flipH="false" flipV="false" rot="0">
              <a:off x="0" y="0"/>
              <a:ext cx="9928675" cy="7283951"/>
            </a:xfrm>
            <a:custGeom>
              <a:avLst/>
              <a:gdLst/>
              <a:ahLst/>
              <a:cxnLst/>
              <a:rect r="r" b="b" t="t" l="l"/>
              <a:pathLst>
                <a:path h="7283951" w="9928675">
                  <a:moveTo>
                    <a:pt x="0" y="0"/>
                  </a:moveTo>
                  <a:lnTo>
                    <a:pt x="9928675" y="0"/>
                  </a:lnTo>
                  <a:lnTo>
                    <a:pt x="9928675" y="7283951"/>
                  </a:lnTo>
                  <a:lnTo>
                    <a:pt x="0" y="7283951"/>
                  </a:lnTo>
                  <a:lnTo>
                    <a:pt x="0" y="0"/>
                  </a:lnTo>
                  <a:close/>
                </a:path>
              </a:pathLst>
            </a:custGeom>
            <a:blipFill>
              <a:blip r:embed="rId4">
                <a:extLst>
                  <a:ext uri="{96DAC541-7B7A-43D3-8B79-37D633B846F1}">
                    <asvg:svgBlip xmlns:asvg="http://schemas.microsoft.com/office/drawing/2016/SVG/main" r:embed="rId5"/>
                  </a:ext>
                </a:extLst>
              </a:blip>
              <a:stretch>
                <a:fillRect l="0" t="0" r="-16940" b="0"/>
              </a:stretch>
            </a:blipFill>
          </p:spPr>
        </p:sp>
        <p:sp>
          <p:nvSpPr>
            <p:cNvPr name="Freeform 6" id="6"/>
            <p:cNvSpPr/>
            <p:nvPr/>
          </p:nvSpPr>
          <p:spPr>
            <a:xfrm flipH="true" flipV="false" rot="0">
              <a:off x="9476868" y="0"/>
              <a:ext cx="9928675" cy="7283951"/>
            </a:xfrm>
            <a:custGeom>
              <a:avLst/>
              <a:gdLst/>
              <a:ahLst/>
              <a:cxnLst/>
              <a:rect r="r" b="b" t="t" l="l"/>
              <a:pathLst>
                <a:path h="7283951" w="9928675">
                  <a:moveTo>
                    <a:pt x="9928675" y="0"/>
                  </a:moveTo>
                  <a:lnTo>
                    <a:pt x="0" y="0"/>
                  </a:lnTo>
                  <a:lnTo>
                    <a:pt x="0" y="7283951"/>
                  </a:lnTo>
                  <a:lnTo>
                    <a:pt x="9928675" y="7283951"/>
                  </a:lnTo>
                  <a:lnTo>
                    <a:pt x="9928675" y="0"/>
                  </a:lnTo>
                  <a:close/>
                </a:path>
              </a:pathLst>
            </a:custGeom>
            <a:blipFill>
              <a:blip r:embed="rId4">
                <a:extLst>
                  <a:ext uri="{96DAC541-7B7A-43D3-8B79-37D633B846F1}">
                    <asvg:svgBlip xmlns:asvg="http://schemas.microsoft.com/office/drawing/2016/SVG/main" r:embed="rId5"/>
                  </a:ext>
                </a:extLst>
              </a:blip>
              <a:stretch>
                <a:fillRect l="0" t="0" r="-16940" b="0"/>
              </a:stretch>
            </a:blipFill>
          </p:spPr>
        </p:sp>
      </p:grpSp>
      <p:sp>
        <p:nvSpPr>
          <p:cNvPr name="TextBox 7" id="7"/>
          <p:cNvSpPr txBox="true"/>
          <p:nvPr/>
        </p:nvSpPr>
        <p:spPr>
          <a:xfrm rot="0">
            <a:off x="2905044" y="3674368"/>
            <a:ext cx="8763321" cy="4914612"/>
          </a:xfrm>
          <a:prstGeom prst="rect">
            <a:avLst/>
          </a:prstGeom>
        </p:spPr>
        <p:txBody>
          <a:bodyPr anchor="t" rtlCol="false" tIns="0" lIns="0" bIns="0" rIns="0">
            <a:spAutoFit/>
          </a:bodyPr>
          <a:lstStyle/>
          <a:p>
            <a:pPr algn="ctr">
              <a:lnSpc>
                <a:spcPts val="3485"/>
              </a:lnSpc>
            </a:pPr>
            <a:r>
              <a:rPr lang="en-US" sz="2489">
                <a:solidFill>
                  <a:srgbClr val="FFFFFF"/>
                </a:solidFill>
                <a:latin typeface="Jua"/>
                <a:ea typeface="Jua"/>
                <a:cs typeface="Jua"/>
                <a:sym typeface="Jua"/>
              </a:rPr>
              <a:t>Loo Share Beam &amp; Jiaxi</a:t>
            </a:r>
          </a:p>
          <a:p>
            <a:pPr algn="ctr">
              <a:lnSpc>
                <a:spcPts val="3485"/>
              </a:lnSpc>
            </a:pPr>
            <a:r>
              <a:rPr lang="en-US" sz="2489">
                <a:solidFill>
                  <a:srgbClr val="FFFFFF"/>
                </a:solidFill>
                <a:latin typeface="Jua"/>
                <a:ea typeface="Jua"/>
                <a:cs typeface="Jua"/>
                <a:sym typeface="Jua"/>
              </a:rPr>
              <a:t>这个美食发现应用是我将技术学习与马来西亚本地文化结合的实践项目。</a:t>
            </a:r>
          </a:p>
          <a:p>
            <a:pPr algn="ctr">
              <a:lnSpc>
                <a:spcPts val="3485"/>
              </a:lnSpc>
            </a:pPr>
            <a:r>
              <a:rPr lang="en-US" sz="2489">
                <a:solidFill>
                  <a:srgbClr val="FFFFFF"/>
                </a:solidFill>
                <a:latin typeface="Jua"/>
                <a:ea typeface="Jua"/>
                <a:cs typeface="Jua"/>
                <a:sym typeface="Jua"/>
              </a:rPr>
              <a:t>通过这个项目，我和Jiaxi一起实践了：</a:t>
            </a:r>
          </a:p>
          <a:p>
            <a:pPr algn="ctr" marL="537566" indent="-268783" lvl="1">
              <a:lnSpc>
                <a:spcPts val="3485"/>
              </a:lnSpc>
              <a:buFont typeface="Arial"/>
              <a:buChar char="•"/>
            </a:pPr>
            <a:r>
              <a:rPr lang="en-US" sz="2489">
                <a:solidFill>
                  <a:srgbClr val="FFFFFF"/>
                </a:solidFill>
                <a:latin typeface="Jua"/>
                <a:ea typeface="Jua"/>
                <a:cs typeface="Jua"/>
                <a:sym typeface="Jua"/>
              </a:rPr>
              <a:t>使用Bootstrap 5创建响应式设计</a:t>
            </a:r>
          </a:p>
          <a:p>
            <a:pPr algn="ctr" marL="537566" indent="-268783" lvl="1">
              <a:lnSpc>
                <a:spcPts val="3485"/>
              </a:lnSpc>
              <a:buFont typeface="Arial"/>
              <a:buChar char="•"/>
            </a:pPr>
            <a:r>
              <a:rPr lang="en-US" sz="2489">
                <a:solidFill>
                  <a:srgbClr val="FFFFFF"/>
                </a:solidFill>
                <a:latin typeface="Jua"/>
                <a:ea typeface="Jua"/>
                <a:cs typeface="Jua"/>
                <a:sym typeface="Jua"/>
              </a:rPr>
              <a:t>JavaScript动态交互实现</a:t>
            </a:r>
          </a:p>
          <a:p>
            <a:pPr algn="ctr" marL="537566" indent="-268783" lvl="1">
              <a:lnSpc>
                <a:spcPts val="3485"/>
              </a:lnSpc>
              <a:buFont typeface="Arial"/>
              <a:buChar char="•"/>
            </a:pPr>
            <a:r>
              <a:rPr lang="en-US" sz="2489">
                <a:solidFill>
                  <a:srgbClr val="FFFFFF"/>
                </a:solidFill>
                <a:latin typeface="Jua"/>
                <a:ea typeface="Jua"/>
                <a:cs typeface="Jua"/>
                <a:sym typeface="Jua"/>
              </a:rPr>
              <a:t>多语言界面开发</a:t>
            </a:r>
          </a:p>
          <a:p>
            <a:pPr algn="ctr" marL="537566" indent="-268783" lvl="1">
              <a:lnSpc>
                <a:spcPts val="3485"/>
              </a:lnSpc>
              <a:buFont typeface="Arial"/>
              <a:buChar char="•"/>
            </a:pPr>
            <a:r>
              <a:rPr lang="en-US" sz="2489">
                <a:solidFill>
                  <a:srgbClr val="FFFFFF"/>
                </a:solidFill>
                <a:latin typeface="Jua"/>
                <a:ea typeface="Jua"/>
                <a:cs typeface="Jua"/>
                <a:sym typeface="Jua"/>
              </a:rPr>
              <a:t>前端性能优化</a:t>
            </a:r>
          </a:p>
          <a:p>
            <a:pPr algn="ctr">
              <a:lnSpc>
                <a:spcPts val="3485"/>
              </a:lnSpc>
            </a:pPr>
            <a:r>
              <a:rPr lang="en-US" sz="2489">
                <a:solidFill>
                  <a:srgbClr val="FFFFFF"/>
                </a:solidFill>
                <a:latin typeface="Jua"/>
                <a:ea typeface="Jua"/>
                <a:cs typeface="Jua"/>
                <a:sym typeface="Jua"/>
              </a:rPr>
              <a:t>我希望这个应用不仅能帮助用户发现美食，也能展示马来西亚丰富的饮食文化。</a:t>
            </a:r>
          </a:p>
          <a:p>
            <a:pPr algn="ctr" marL="0" indent="0" lvl="0">
              <a:lnSpc>
                <a:spcPts val="3485"/>
              </a:lnSpc>
              <a:spcBef>
                <a:spcPct val="0"/>
              </a:spcBef>
            </a:pPr>
          </a:p>
        </p:txBody>
      </p:sp>
      <p:sp>
        <p:nvSpPr>
          <p:cNvPr name="Freeform 8" id="8"/>
          <p:cNvSpPr/>
          <p:nvPr/>
        </p:nvSpPr>
        <p:spPr>
          <a:xfrm flipH="false" flipV="false" rot="7200729">
            <a:off x="10849248" y="4956221"/>
            <a:ext cx="9485675" cy="8071447"/>
          </a:xfrm>
          <a:custGeom>
            <a:avLst/>
            <a:gdLst/>
            <a:ahLst/>
            <a:cxnLst/>
            <a:rect r="r" b="b" t="t" l="l"/>
            <a:pathLst>
              <a:path h="8071447" w="9485675">
                <a:moveTo>
                  <a:pt x="0" y="0"/>
                </a:moveTo>
                <a:lnTo>
                  <a:pt x="9485675" y="0"/>
                </a:lnTo>
                <a:lnTo>
                  <a:pt x="9485675" y="8071446"/>
                </a:lnTo>
                <a:lnTo>
                  <a:pt x="0" y="80714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603105">
            <a:off x="12417409" y="3536101"/>
            <a:ext cx="6349353" cy="6901470"/>
          </a:xfrm>
          <a:custGeom>
            <a:avLst/>
            <a:gdLst/>
            <a:ahLst/>
            <a:cxnLst/>
            <a:rect r="r" b="b" t="t" l="l"/>
            <a:pathLst>
              <a:path h="6901470" w="6349353">
                <a:moveTo>
                  <a:pt x="0" y="0"/>
                </a:moveTo>
                <a:lnTo>
                  <a:pt x="6349353" y="0"/>
                </a:lnTo>
                <a:lnTo>
                  <a:pt x="6349353" y="6901471"/>
                </a:lnTo>
                <a:lnTo>
                  <a:pt x="0" y="69014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true" flipV="false" rot="-1941801">
            <a:off x="12577992" y="2737850"/>
            <a:ext cx="1389020" cy="1515984"/>
          </a:xfrm>
          <a:custGeom>
            <a:avLst/>
            <a:gdLst/>
            <a:ahLst/>
            <a:cxnLst/>
            <a:rect r="r" b="b" t="t" l="l"/>
            <a:pathLst>
              <a:path h="1515984" w="1389020">
                <a:moveTo>
                  <a:pt x="1389020" y="0"/>
                </a:moveTo>
                <a:lnTo>
                  <a:pt x="0" y="0"/>
                </a:lnTo>
                <a:lnTo>
                  <a:pt x="0" y="1515984"/>
                </a:lnTo>
                <a:lnTo>
                  <a:pt x="1389020" y="1515984"/>
                </a:lnTo>
                <a:lnTo>
                  <a:pt x="1389020" y="0"/>
                </a:lnTo>
                <a:close/>
              </a:path>
            </a:pathLst>
          </a:custGeom>
          <a:blipFill>
            <a:blip r:embed="rId10"/>
            <a:stretch>
              <a:fillRect l="0" t="0" r="0" b="0"/>
            </a:stretch>
          </a:blipFill>
        </p:spPr>
      </p:sp>
      <p:sp>
        <p:nvSpPr>
          <p:cNvPr name="Freeform 11" id="11"/>
          <p:cNvSpPr/>
          <p:nvPr/>
        </p:nvSpPr>
        <p:spPr>
          <a:xfrm flipH="false" flipV="false" rot="0">
            <a:off x="16564790" y="331715"/>
            <a:ext cx="1389020" cy="1515984"/>
          </a:xfrm>
          <a:custGeom>
            <a:avLst/>
            <a:gdLst/>
            <a:ahLst/>
            <a:cxnLst/>
            <a:rect r="r" b="b" t="t" l="l"/>
            <a:pathLst>
              <a:path h="1515984" w="1389020">
                <a:moveTo>
                  <a:pt x="0" y="0"/>
                </a:moveTo>
                <a:lnTo>
                  <a:pt x="1389020" y="0"/>
                </a:lnTo>
                <a:lnTo>
                  <a:pt x="1389020" y="1515984"/>
                </a:lnTo>
                <a:lnTo>
                  <a:pt x="0" y="1515984"/>
                </a:lnTo>
                <a:lnTo>
                  <a:pt x="0" y="0"/>
                </a:lnTo>
                <a:close/>
              </a:path>
            </a:pathLst>
          </a:custGeom>
          <a:blipFill>
            <a:blip r:embed="rId10"/>
            <a:stretch>
              <a:fillRect l="0" t="0" r="0" b="0"/>
            </a:stretch>
          </a:blipFill>
        </p:spPr>
      </p:sp>
      <p:sp>
        <p:nvSpPr>
          <p:cNvPr name="Freeform 12" id="12"/>
          <p:cNvSpPr/>
          <p:nvPr/>
        </p:nvSpPr>
        <p:spPr>
          <a:xfrm flipH="false" flipV="false" rot="-2283576">
            <a:off x="11915481" y="816465"/>
            <a:ext cx="1686795" cy="1536517"/>
          </a:xfrm>
          <a:custGeom>
            <a:avLst/>
            <a:gdLst/>
            <a:ahLst/>
            <a:cxnLst/>
            <a:rect r="r" b="b" t="t" l="l"/>
            <a:pathLst>
              <a:path h="1536517" w="1686795">
                <a:moveTo>
                  <a:pt x="0" y="0"/>
                </a:moveTo>
                <a:lnTo>
                  <a:pt x="1686795" y="0"/>
                </a:lnTo>
                <a:lnTo>
                  <a:pt x="1686795" y="1536517"/>
                </a:lnTo>
                <a:lnTo>
                  <a:pt x="0" y="153651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true" flipV="false" rot="621851">
            <a:off x="-685878" y="382761"/>
            <a:ext cx="3301888" cy="3512647"/>
          </a:xfrm>
          <a:custGeom>
            <a:avLst/>
            <a:gdLst/>
            <a:ahLst/>
            <a:cxnLst/>
            <a:rect r="r" b="b" t="t" l="l"/>
            <a:pathLst>
              <a:path h="3512647" w="3301888">
                <a:moveTo>
                  <a:pt x="3301888" y="0"/>
                </a:moveTo>
                <a:lnTo>
                  <a:pt x="0" y="0"/>
                </a:lnTo>
                <a:lnTo>
                  <a:pt x="0" y="3512647"/>
                </a:lnTo>
                <a:lnTo>
                  <a:pt x="3301888" y="3512647"/>
                </a:lnTo>
                <a:lnTo>
                  <a:pt x="3301888"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true" flipV="false" rot="0">
            <a:off x="9049405" y="262688"/>
            <a:ext cx="1982620" cy="1532024"/>
          </a:xfrm>
          <a:custGeom>
            <a:avLst/>
            <a:gdLst/>
            <a:ahLst/>
            <a:cxnLst/>
            <a:rect r="r" b="b" t="t" l="l"/>
            <a:pathLst>
              <a:path h="1532024" w="1982620">
                <a:moveTo>
                  <a:pt x="1982620" y="0"/>
                </a:moveTo>
                <a:lnTo>
                  <a:pt x="0" y="0"/>
                </a:lnTo>
                <a:lnTo>
                  <a:pt x="0" y="1532024"/>
                </a:lnTo>
                <a:lnTo>
                  <a:pt x="1982620" y="1532024"/>
                </a:lnTo>
                <a:lnTo>
                  <a:pt x="198262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0">
            <a:off x="4469458" y="8055757"/>
            <a:ext cx="1982620" cy="1532024"/>
          </a:xfrm>
          <a:custGeom>
            <a:avLst/>
            <a:gdLst/>
            <a:ahLst/>
            <a:cxnLst/>
            <a:rect r="r" b="b" t="t" l="l"/>
            <a:pathLst>
              <a:path h="1532024" w="1982620">
                <a:moveTo>
                  <a:pt x="0" y="0"/>
                </a:moveTo>
                <a:lnTo>
                  <a:pt x="1982620" y="0"/>
                </a:lnTo>
                <a:lnTo>
                  <a:pt x="1982620" y="1532024"/>
                </a:lnTo>
                <a:lnTo>
                  <a:pt x="0" y="153202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6" id="16"/>
          <p:cNvSpPr/>
          <p:nvPr/>
        </p:nvSpPr>
        <p:spPr>
          <a:xfrm flipH="false" flipV="false" rot="-5650676">
            <a:off x="-405795" y="8584009"/>
            <a:ext cx="2203890" cy="2007544"/>
          </a:xfrm>
          <a:custGeom>
            <a:avLst/>
            <a:gdLst/>
            <a:ahLst/>
            <a:cxnLst/>
            <a:rect r="r" b="b" t="t" l="l"/>
            <a:pathLst>
              <a:path h="2007544" w="2203890">
                <a:moveTo>
                  <a:pt x="0" y="0"/>
                </a:moveTo>
                <a:lnTo>
                  <a:pt x="2203891" y="0"/>
                </a:lnTo>
                <a:lnTo>
                  <a:pt x="2203891" y="2007544"/>
                </a:lnTo>
                <a:lnTo>
                  <a:pt x="0" y="20075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true" flipV="false" rot="4087430">
            <a:off x="10188627" y="7287498"/>
            <a:ext cx="1686795" cy="1536517"/>
          </a:xfrm>
          <a:custGeom>
            <a:avLst/>
            <a:gdLst/>
            <a:ahLst/>
            <a:cxnLst/>
            <a:rect r="r" b="b" t="t" l="l"/>
            <a:pathLst>
              <a:path h="1536517" w="1686795">
                <a:moveTo>
                  <a:pt x="1686796" y="0"/>
                </a:moveTo>
                <a:lnTo>
                  <a:pt x="0" y="0"/>
                </a:lnTo>
                <a:lnTo>
                  <a:pt x="0" y="1536517"/>
                </a:lnTo>
                <a:lnTo>
                  <a:pt x="1686796" y="1536517"/>
                </a:lnTo>
                <a:lnTo>
                  <a:pt x="1686796"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ECCE"/>
        </a:solidFill>
      </p:bgPr>
    </p:bg>
    <p:spTree>
      <p:nvGrpSpPr>
        <p:cNvPr id="1" name=""/>
        <p:cNvGrpSpPr/>
        <p:nvPr/>
      </p:nvGrpSpPr>
      <p:grpSpPr>
        <a:xfrm>
          <a:off x="0" y="0"/>
          <a:ext cx="0" cy="0"/>
          <a:chOff x="0" y="0"/>
          <a:chExt cx="0" cy="0"/>
        </a:xfrm>
      </p:grpSpPr>
      <p:sp>
        <p:nvSpPr>
          <p:cNvPr name="Freeform 2" id="2"/>
          <p:cNvSpPr/>
          <p:nvPr/>
        </p:nvSpPr>
        <p:spPr>
          <a:xfrm flipH="false" flipV="false" rot="0">
            <a:off x="-848284" y="-925918"/>
            <a:ext cx="19984567" cy="12138836"/>
          </a:xfrm>
          <a:custGeom>
            <a:avLst/>
            <a:gdLst/>
            <a:ahLst/>
            <a:cxnLst/>
            <a:rect r="r" b="b" t="t" l="l"/>
            <a:pathLst>
              <a:path h="12138836" w="19984567">
                <a:moveTo>
                  <a:pt x="0" y="0"/>
                </a:moveTo>
                <a:lnTo>
                  <a:pt x="19984568" y="0"/>
                </a:lnTo>
                <a:lnTo>
                  <a:pt x="19984568" y="12138836"/>
                </a:lnTo>
                <a:lnTo>
                  <a:pt x="0" y="12138836"/>
                </a:lnTo>
                <a:lnTo>
                  <a:pt x="0" y="0"/>
                </a:lnTo>
                <a:close/>
              </a:path>
            </a:pathLst>
          </a:custGeom>
          <a:blipFill>
            <a:blip r:embed="rId2">
              <a:extLst>
                <a:ext uri="{96DAC541-7B7A-43D3-8B79-37D633B846F1}">
                  <asvg:svgBlip xmlns:asvg="http://schemas.microsoft.com/office/drawing/2016/SVG/main" r:embed="rId3"/>
                </a:ext>
              </a:extLst>
            </a:blip>
            <a:stretch>
              <a:fillRect l="0" t="0" r="0" b="-64633"/>
            </a:stretch>
          </a:blipFill>
        </p:spPr>
      </p:sp>
      <p:sp>
        <p:nvSpPr>
          <p:cNvPr name="Freeform 3" id="3"/>
          <p:cNvSpPr/>
          <p:nvPr/>
        </p:nvSpPr>
        <p:spPr>
          <a:xfrm flipH="false" flipV="false" rot="-7985786">
            <a:off x="-5565719" y="379670"/>
            <a:ext cx="13188839" cy="11222503"/>
          </a:xfrm>
          <a:custGeom>
            <a:avLst/>
            <a:gdLst/>
            <a:ahLst/>
            <a:cxnLst/>
            <a:rect r="r" b="b" t="t" l="l"/>
            <a:pathLst>
              <a:path h="11222503" w="13188839">
                <a:moveTo>
                  <a:pt x="0" y="0"/>
                </a:moveTo>
                <a:lnTo>
                  <a:pt x="13188838" y="0"/>
                </a:lnTo>
                <a:lnTo>
                  <a:pt x="13188838" y="11222503"/>
                </a:lnTo>
                <a:lnTo>
                  <a:pt x="0" y="112225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909875" y="7572879"/>
            <a:ext cx="4895861" cy="3035434"/>
          </a:xfrm>
          <a:custGeom>
            <a:avLst/>
            <a:gdLst/>
            <a:ahLst/>
            <a:cxnLst/>
            <a:rect r="r" b="b" t="t" l="l"/>
            <a:pathLst>
              <a:path h="3035434" w="4895861">
                <a:moveTo>
                  <a:pt x="0" y="0"/>
                </a:moveTo>
                <a:lnTo>
                  <a:pt x="4895861" y="0"/>
                </a:lnTo>
                <a:lnTo>
                  <a:pt x="4895861" y="3035434"/>
                </a:lnTo>
                <a:lnTo>
                  <a:pt x="0" y="30354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235852" y="598639"/>
            <a:ext cx="3882791" cy="1877859"/>
          </a:xfrm>
          <a:custGeom>
            <a:avLst/>
            <a:gdLst/>
            <a:ahLst/>
            <a:cxnLst/>
            <a:rect r="r" b="b" t="t" l="l"/>
            <a:pathLst>
              <a:path h="1877859" w="3882791">
                <a:moveTo>
                  <a:pt x="3882791" y="0"/>
                </a:moveTo>
                <a:lnTo>
                  <a:pt x="0" y="0"/>
                </a:lnTo>
                <a:lnTo>
                  <a:pt x="0" y="1877859"/>
                </a:lnTo>
                <a:lnTo>
                  <a:pt x="3882791" y="1877859"/>
                </a:lnTo>
                <a:lnTo>
                  <a:pt x="3882791"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28700" y="8324583"/>
            <a:ext cx="1982620" cy="1532024"/>
          </a:xfrm>
          <a:custGeom>
            <a:avLst/>
            <a:gdLst/>
            <a:ahLst/>
            <a:cxnLst/>
            <a:rect r="r" b="b" t="t" l="l"/>
            <a:pathLst>
              <a:path h="1532024" w="1982620">
                <a:moveTo>
                  <a:pt x="0" y="0"/>
                </a:moveTo>
                <a:lnTo>
                  <a:pt x="1982620" y="0"/>
                </a:lnTo>
                <a:lnTo>
                  <a:pt x="1982620" y="1532025"/>
                </a:lnTo>
                <a:lnTo>
                  <a:pt x="0" y="15320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3989422">
            <a:off x="14902677" y="-1157684"/>
            <a:ext cx="3301888" cy="3512647"/>
          </a:xfrm>
          <a:custGeom>
            <a:avLst/>
            <a:gdLst/>
            <a:ahLst/>
            <a:cxnLst/>
            <a:rect r="r" b="b" t="t" l="l"/>
            <a:pathLst>
              <a:path h="3512647" w="3301888">
                <a:moveTo>
                  <a:pt x="0" y="0"/>
                </a:moveTo>
                <a:lnTo>
                  <a:pt x="3301888" y="0"/>
                </a:lnTo>
                <a:lnTo>
                  <a:pt x="3301888" y="3512647"/>
                </a:lnTo>
                <a:lnTo>
                  <a:pt x="0" y="35126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4750744" y="3386205"/>
            <a:ext cx="1982620" cy="1532024"/>
          </a:xfrm>
          <a:custGeom>
            <a:avLst/>
            <a:gdLst/>
            <a:ahLst/>
            <a:cxnLst/>
            <a:rect r="r" b="b" t="t" l="l"/>
            <a:pathLst>
              <a:path h="1532024" w="1982620">
                <a:moveTo>
                  <a:pt x="0" y="0"/>
                </a:moveTo>
                <a:lnTo>
                  <a:pt x="1982620" y="0"/>
                </a:lnTo>
                <a:lnTo>
                  <a:pt x="1982620" y="1532025"/>
                </a:lnTo>
                <a:lnTo>
                  <a:pt x="0" y="15320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true" flipV="false" rot="4087430">
            <a:off x="606080" y="4452879"/>
            <a:ext cx="1686795" cy="1536517"/>
          </a:xfrm>
          <a:custGeom>
            <a:avLst/>
            <a:gdLst/>
            <a:ahLst/>
            <a:cxnLst/>
            <a:rect r="r" b="b" t="t" l="l"/>
            <a:pathLst>
              <a:path h="1536517" w="1686795">
                <a:moveTo>
                  <a:pt x="1686795" y="0"/>
                </a:moveTo>
                <a:lnTo>
                  <a:pt x="0" y="0"/>
                </a:lnTo>
                <a:lnTo>
                  <a:pt x="0" y="1536517"/>
                </a:lnTo>
                <a:lnTo>
                  <a:pt x="1686795" y="1536517"/>
                </a:lnTo>
                <a:lnTo>
                  <a:pt x="1686795"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4087430">
            <a:off x="11365018" y="741511"/>
            <a:ext cx="1186039" cy="1080374"/>
          </a:xfrm>
          <a:custGeom>
            <a:avLst/>
            <a:gdLst/>
            <a:ahLst/>
            <a:cxnLst/>
            <a:rect r="r" b="b" t="t" l="l"/>
            <a:pathLst>
              <a:path h="1080374" w="1186039">
                <a:moveTo>
                  <a:pt x="0" y="0"/>
                </a:moveTo>
                <a:lnTo>
                  <a:pt x="1186039" y="0"/>
                </a:lnTo>
                <a:lnTo>
                  <a:pt x="1186039" y="1080374"/>
                </a:lnTo>
                <a:lnTo>
                  <a:pt x="0" y="108037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1334054">
            <a:off x="15292570" y="7796192"/>
            <a:ext cx="3301888" cy="3512647"/>
          </a:xfrm>
          <a:custGeom>
            <a:avLst/>
            <a:gdLst/>
            <a:ahLst/>
            <a:cxnLst/>
            <a:rect r="r" b="b" t="t" l="l"/>
            <a:pathLst>
              <a:path h="3512647" w="3301888">
                <a:moveTo>
                  <a:pt x="0" y="0"/>
                </a:moveTo>
                <a:lnTo>
                  <a:pt x="3301888" y="0"/>
                </a:lnTo>
                <a:lnTo>
                  <a:pt x="3301888" y="3512647"/>
                </a:lnTo>
                <a:lnTo>
                  <a:pt x="0" y="35126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4084639" y="3386205"/>
            <a:ext cx="9058132" cy="4449807"/>
          </a:xfrm>
          <a:custGeom>
            <a:avLst/>
            <a:gdLst/>
            <a:ahLst/>
            <a:cxnLst/>
            <a:rect r="r" b="b" t="t" l="l"/>
            <a:pathLst>
              <a:path h="4449807" w="9058132">
                <a:moveTo>
                  <a:pt x="0" y="0"/>
                </a:moveTo>
                <a:lnTo>
                  <a:pt x="9058132" y="0"/>
                </a:lnTo>
                <a:lnTo>
                  <a:pt x="9058132" y="4449807"/>
                </a:lnTo>
                <a:lnTo>
                  <a:pt x="0" y="4449807"/>
                </a:lnTo>
                <a:lnTo>
                  <a:pt x="0" y="0"/>
                </a:lnTo>
                <a:close/>
              </a:path>
            </a:pathLst>
          </a:custGeom>
          <a:blipFill>
            <a:blip r:embed="rId16"/>
            <a:stretch>
              <a:fillRect l="0" t="0" r="0" b="0"/>
            </a:stretch>
          </a:blipFill>
        </p:spPr>
      </p:sp>
      <p:sp>
        <p:nvSpPr>
          <p:cNvPr name="TextBox 13" id="13"/>
          <p:cNvSpPr txBox="true"/>
          <p:nvPr/>
        </p:nvSpPr>
        <p:spPr>
          <a:xfrm rot="0">
            <a:off x="5877304" y="1152525"/>
            <a:ext cx="5358484" cy="1659290"/>
          </a:xfrm>
          <a:prstGeom prst="rect">
            <a:avLst/>
          </a:prstGeom>
        </p:spPr>
        <p:txBody>
          <a:bodyPr anchor="t" rtlCol="false" tIns="0" lIns="0" bIns="0" rIns="0">
            <a:spAutoFit/>
          </a:bodyPr>
          <a:lstStyle/>
          <a:p>
            <a:pPr algn="ctr" marL="0" indent="0" lvl="0">
              <a:lnSpc>
                <a:spcPts val="6352"/>
              </a:lnSpc>
              <a:spcBef>
                <a:spcPct val="0"/>
              </a:spcBef>
            </a:pPr>
            <a:r>
              <a:rPr lang="en-US" sz="6482">
                <a:solidFill>
                  <a:srgbClr val="C0591A"/>
                </a:solidFill>
                <a:latin typeface="Lilita One"/>
                <a:ea typeface="Lilita One"/>
                <a:cs typeface="Lilita One"/>
                <a:sym typeface="Lilita One"/>
              </a:rPr>
              <a:t>如有疑问可随时联系我们!!!</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ECCE"/>
        </a:solidFill>
      </p:bgPr>
    </p:bg>
    <p:spTree>
      <p:nvGrpSpPr>
        <p:cNvPr id="1" name=""/>
        <p:cNvGrpSpPr/>
        <p:nvPr/>
      </p:nvGrpSpPr>
      <p:grpSpPr>
        <a:xfrm>
          <a:off x="0" y="0"/>
          <a:ext cx="0" cy="0"/>
          <a:chOff x="0" y="0"/>
          <a:chExt cx="0" cy="0"/>
        </a:xfrm>
      </p:grpSpPr>
      <p:sp>
        <p:nvSpPr>
          <p:cNvPr name="Freeform 2" id="2"/>
          <p:cNvSpPr/>
          <p:nvPr/>
        </p:nvSpPr>
        <p:spPr>
          <a:xfrm flipH="false" flipV="false" rot="0">
            <a:off x="-1696567" y="4941890"/>
            <a:ext cx="19984567" cy="12138836"/>
          </a:xfrm>
          <a:custGeom>
            <a:avLst/>
            <a:gdLst/>
            <a:ahLst/>
            <a:cxnLst/>
            <a:rect r="r" b="b" t="t" l="l"/>
            <a:pathLst>
              <a:path h="12138836" w="19984567">
                <a:moveTo>
                  <a:pt x="0" y="0"/>
                </a:moveTo>
                <a:lnTo>
                  <a:pt x="19984567" y="0"/>
                </a:lnTo>
                <a:lnTo>
                  <a:pt x="19984567" y="12138836"/>
                </a:lnTo>
                <a:lnTo>
                  <a:pt x="0" y="12138836"/>
                </a:lnTo>
                <a:lnTo>
                  <a:pt x="0" y="0"/>
                </a:lnTo>
                <a:close/>
              </a:path>
            </a:pathLst>
          </a:custGeom>
          <a:blipFill>
            <a:blip r:embed="rId2">
              <a:extLst>
                <a:ext uri="{96DAC541-7B7A-43D3-8B79-37D633B846F1}">
                  <asvg:svgBlip xmlns:asvg="http://schemas.microsoft.com/office/drawing/2016/SVG/main" r:embed="rId3"/>
                </a:ext>
              </a:extLst>
            </a:blip>
            <a:stretch>
              <a:fillRect l="0" t="0" r="0" b="-64633"/>
            </a:stretch>
          </a:blipFill>
        </p:spPr>
      </p:sp>
      <p:sp>
        <p:nvSpPr>
          <p:cNvPr name="Freeform 3" id="3"/>
          <p:cNvSpPr/>
          <p:nvPr/>
        </p:nvSpPr>
        <p:spPr>
          <a:xfrm flipH="false" flipV="true" rot="2177206">
            <a:off x="-122927" y="3630248"/>
            <a:ext cx="18533854" cy="15770625"/>
          </a:xfrm>
          <a:custGeom>
            <a:avLst/>
            <a:gdLst/>
            <a:ahLst/>
            <a:cxnLst/>
            <a:rect r="r" b="b" t="t" l="l"/>
            <a:pathLst>
              <a:path h="15770625" w="18533854">
                <a:moveTo>
                  <a:pt x="0" y="15770625"/>
                </a:moveTo>
                <a:lnTo>
                  <a:pt x="18533854" y="15770625"/>
                </a:lnTo>
                <a:lnTo>
                  <a:pt x="18533854" y="0"/>
                </a:lnTo>
                <a:lnTo>
                  <a:pt x="0" y="0"/>
                </a:lnTo>
                <a:lnTo>
                  <a:pt x="0" y="1577062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118243" y="1174864"/>
            <a:ext cx="7446243" cy="1073863"/>
          </a:xfrm>
          <a:prstGeom prst="rect">
            <a:avLst/>
          </a:prstGeom>
        </p:spPr>
        <p:txBody>
          <a:bodyPr anchor="t" rtlCol="false" tIns="0" lIns="0" bIns="0" rIns="0">
            <a:spAutoFit/>
          </a:bodyPr>
          <a:lstStyle/>
          <a:p>
            <a:pPr algn="ctr" marL="0" indent="0" lvl="0">
              <a:lnSpc>
                <a:spcPts val="7931"/>
              </a:lnSpc>
              <a:spcBef>
                <a:spcPct val="0"/>
              </a:spcBef>
            </a:pPr>
            <a:r>
              <a:rPr lang="en-US" sz="8093" strike="noStrike" u="none">
                <a:solidFill>
                  <a:srgbClr val="C0591A"/>
                </a:solidFill>
                <a:latin typeface="Lilita One"/>
                <a:ea typeface="Lilita One"/>
                <a:cs typeface="Lilita One"/>
                <a:sym typeface="Lilita One"/>
              </a:rPr>
              <a:t>CONCLUSION</a:t>
            </a:r>
          </a:p>
        </p:txBody>
      </p:sp>
      <p:grpSp>
        <p:nvGrpSpPr>
          <p:cNvPr name="Group 5" id="5"/>
          <p:cNvGrpSpPr/>
          <p:nvPr/>
        </p:nvGrpSpPr>
        <p:grpSpPr>
          <a:xfrm rot="0">
            <a:off x="4418627" y="2525436"/>
            <a:ext cx="9083633" cy="2944434"/>
            <a:chOff x="0" y="0"/>
            <a:chExt cx="12111511" cy="3925912"/>
          </a:xfrm>
        </p:grpSpPr>
        <p:sp>
          <p:nvSpPr>
            <p:cNvPr name="Freeform 6" id="6"/>
            <p:cNvSpPr/>
            <p:nvPr/>
          </p:nvSpPr>
          <p:spPr>
            <a:xfrm flipH="false" flipV="false" rot="0">
              <a:off x="0" y="0"/>
              <a:ext cx="6257904" cy="3925912"/>
            </a:xfrm>
            <a:custGeom>
              <a:avLst/>
              <a:gdLst/>
              <a:ahLst/>
              <a:cxnLst/>
              <a:rect r="r" b="b" t="t" l="l"/>
              <a:pathLst>
                <a:path h="3925912" w="6257904">
                  <a:moveTo>
                    <a:pt x="0" y="0"/>
                  </a:moveTo>
                  <a:lnTo>
                    <a:pt x="6257904" y="0"/>
                  </a:lnTo>
                  <a:lnTo>
                    <a:pt x="6257904" y="3925912"/>
                  </a:lnTo>
                  <a:lnTo>
                    <a:pt x="0" y="39259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5853607" y="0"/>
              <a:ext cx="6257904" cy="3925912"/>
            </a:xfrm>
            <a:custGeom>
              <a:avLst/>
              <a:gdLst/>
              <a:ahLst/>
              <a:cxnLst/>
              <a:rect r="r" b="b" t="t" l="l"/>
              <a:pathLst>
                <a:path h="3925912" w="6257904">
                  <a:moveTo>
                    <a:pt x="0" y="0"/>
                  </a:moveTo>
                  <a:lnTo>
                    <a:pt x="6257904" y="0"/>
                  </a:lnTo>
                  <a:lnTo>
                    <a:pt x="6257904" y="3925912"/>
                  </a:lnTo>
                  <a:lnTo>
                    <a:pt x="0" y="39259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8" id="8"/>
          <p:cNvSpPr txBox="true"/>
          <p:nvPr/>
        </p:nvSpPr>
        <p:spPr>
          <a:xfrm rot="0">
            <a:off x="5178812" y="2872056"/>
            <a:ext cx="7325104" cy="2069834"/>
          </a:xfrm>
          <a:prstGeom prst="rect">
            <a:avLst/>
          </a:prstGeom>
        </p:spPr>
        <p:txBody>
          <a:bodyPr anchor="t" rtlCol="false" tIns="0" lIns="0" bIns="0" rIns="0">
            <a:spAutoFit/>
          </a:bodyPr>
          <a:lstStyle/>
          <a:p>
            <a:pPr algn="l" marL="0" indent="0" lvl="0">
              <a:lnSpc>
                <a:spcPts val="4039"/>
              </a:lnSpc>
              <a:spcBef>
                <a:spcPct val="0"/>
              </a:spcBef>
            </a:pPr>
            <a:r>
              <a:rPr lang="en-US" sz="2885" strike="noStrike" u="none">
                <a:solidFill>
                  <a:srgbClr val="FFFFFF"/>
                </a:solidFill>
                <a:latin typeface="Jua"/>
                <a:ea typeface="Jua"/>
                <a:cs typeface="Jua"/>
                <a:sym typeface="Jua"/>
              </a:rPr>
              <a:t>Malaysian food is more than just delicious it’s a symbol of the country’s unity in diversity. Every bite tells a story of cultural harmony and rich history.</a:t>
            </a:r>
          </a:p>
        </p:txBody>
      </p:sp>
      <p:sp>
        <p:nvSpPr>
          <p:cNvPr name="Freeform 9" id="9"/>
          <p:cNvSpPr/>
          <p:nvPr/>
        </p:nvSpPr>
        <p:spPr>
          <a:xfrm flipH="false" flipV="false" rot="0">
            <a:off x="13667148" y="6586171"/>
            <a:ext cx="5278969" cy="5278969"/>
          </a:xfrm>
          <a:custGeom>
            <a:avLst/>
            <a:gdLst/>
            <a:ahLst/>
            <a:cxnLst/>
            <a:rect r="r" b="b" t="t" l="l"/>
            <a:pathLst>
              <a:path h="5278969" w="5278969">
                <a:moveTo>
                  <a:pt x="0" y="0"/>
                </a:moveTo>
                <a:lnTo>
                  <a:pt x="5278969" y="0"/>
                </a:lnTo>
                <a:lnTo>
                  <a:pt x="5278969" y="5278969"/>
                </a:lnTo>
                <a:lnTo>
                  <a:pt x="0" y="5278969"/>
                </a:lnTo>
                <a:lnTo>
                  <a:pt x="0" y="0"/>
                </a:lnTo>
                <a:close/>
              </a:path>
            </a:pathLst>
          </a:custGeom>
          <a:blipFill>
            <a:blip r:embed="rId8"/>
            <a:stretch>
              <a:fillRect l="0" t="0" r="0" b="0"/>
            </a:stretch>
          </a:blipFill>
        </p:spPr>
      </p:sp>
      <p:sp>
        <p:nvSpPr>
          <p:cNvPr name="Freeform 10" id="10"/>
          <p:cNvSpPr/>
          <p:nvPr/>
        </p:nvSpPr>
        <p:spPr>
          <a:xfrm flipH="true" flipV="false" rot="0">
            <a:off x="-416957" y="6586171"/>
            <a:ext cx="5278969" cy="5278969"/>
          </a:xfrm>
          <a:custGeom>
            <a:avLst/>
            <a:gdLst/>
            <a:ahLst/>
            <a:cxnLst/>
            <a:rect r="r" b="b" t="t" l="l"/>
            <a:pathLst>
              <a:path h="5278969" w="5278969">
                <a:moveTo>
                  <a:pt x="5278969" y="0"/>
                </a:moveTo>
                <a:lnTo>
                  <a:pt x="0" y="0"/>
                </a:lnTo>
                <a:lnTo>
                  <a:pt x="0" y="5278969"/>
                </a:lnTo>
                <a:lnTo>
                  <a:pt x="5278969" y="5278969"/>
                </a:lnTo>
                <a:lnTo>
                  <a:pt x="5278969" y="0"/>
                </a:lnTo>
                <a:close/>
              </a:path>
            </a:pathLst>
          </a:custGeom>
          <a:blipFill>
            <a:blip r:embed="rId8"/>
            <a:stretch>
              <a:fillRect l="0" t="0" r="0" b="0"/>
            </a:stretch>
          </a:blipFill>
        </p:spPr>
      </p:sp>
      <p:sp>
        <p:nvSpPr>
          <p:cNvPr name="Freeform 11" id="11"/>
          <p:cNvSpPr/>
          <p:nvPr/>
        </p:nvSpPr>
        <p:spPr>
          <a:xfrm flipH="false" flipV="false" rot="0">
            <a:off x="4208414" y="5989848"/>
            <a:ext cx="9871172" cy="8594304"/>
          </a:xfrm>
          <a:custGeom>
            <a:avLst/>
            <a:gdLst/>
            <a:ahLst/>
            <a:cxnLst/>
            <a:rect r="r" b="b" t="t" l="l"/>
            <a:pathLst>
              <a:path h="8594304" w="9871172">
                <a:moveTo>
                  <a:pt x="0" y="0"/>
                </a:moveTo>
                <a:lnTo>
                  <a:pt x="9871172" y="0"/>
                </a:lnTo>
                <a:lnTo>
                  <a:pt x="9871172" y="8594304"/>
                </a:lnTo>
                <a:lnTo>
                  <a:pt x="0" y="8594304"/>
                </a:lnTo>
                <a:lnTo>
                  <a:pt x="0" y="0"/>
                </a:lnTo>
                <a:close/>
              </a:path>
            </a:pathLst>
          </a:custGeom>
          <a:blipFill>
            <a:blip r:embed="rId9"/>
            <a:stretch>
              <a:fillRect l="0" t="0" r="0" b="0"/>
            </a:stretch>
          </a:blipFill>
        </p:spPr>
      </p:sp>
      <p:sp>
        <p:nvSpPr>
          <p:cNvPr name="Freeform 12" id="12"/>
          <p:cNvSpPr/>
          <p:nvPr/>
        </p:nvSpPr>
        <p:spPr>
          <a:xfrm flipH="true" flipV="false" rot="730340">
            <a:off x="-170048" y="1178506"/>
            <a:ext cx="2619599" cy="2786808"/>
          </a:xfrm>
          <a:custGeom>
            <a:avLst/>
            <a:gdLst/>
            <a:ahLst/>
            <a:cxnLst/>
            <a:rect r="r" b="b" t="t" l="l"/>
            <a:pathLst>
              <a:path h="2786808" w="2619599">
                <a:moveTo>
                  <a:pt x="2619599" y="0"/>
                </a:moveTo>
                <a:lnTo>
                  <a:pt x="0" y="0"/>
                </a:lnTo>
                <a:lnTo>
                  <a:pt x="0" y="2786807"/>
                </a:lnTo>
                <a:lnTo>
                  <a:pt x="2619599" y="2786807"/>
                </a:lnTo>
                <a:lnTo>
                  <a:pt x="2619599"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284005">
            <a:off x="16120577" y="1132032"/>
            <a:ext cx="2619599" cy="2786808"/>
          </a:xfrm>
          <a:custGeom>
            <a:avLst/>
            <a:gdLst/>
            <a:ahLst/>
            <a:cxnLst/>
            <a:rect r="r" b="b" t="t" l="l"/>
            <a:pathLst>
              <a:path h="2786808" w="2619599">
                <a:moveTo>
                  <a:pt x="0" y="0"/>
                </a:moveTo>
                <a:lnTo>
                  <a:pt x="2619599" y="0"/>
                </a:lnTo>
                <a:lnTo>
                  <a:pt x="2619599" y="2786808"/>
                </a:lnTo>
                <a:lnTo>
                  <a:pt x="0" y="27868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13667148" y="1635596"/>
            <a:ext cx="1160999" cy="1267120"/>
          </a:xfrm>
          <a:custGeom>
            <a:avLst/>
            <a:gdLst/>
            <a:ahLst/>
            <a:cxnLst/>
            <a:rect r="r" b="b" t="t" l="l"/>
            <a:pathLst>
              <a:path h="1267120" w="1160999">
                <a:moveTo>
                  <a:pt x="0" y="0"/>
                </a:moveTo>
                <a:lnTo>
                  <a:pt x="1160999" y="0"/>
                </a:lnTo>
                <a:lnTo>
                  <a:pt x="1160999" y="1267120"/>
                </a:lnTo>
                <a:lnTo>
                  <a:pt x="0" y="1267120"/>
                </a:lnTo>
                <a:lnTo>
                  <a:pt x="0" y="0"/>
                </a:lnTo>
                <a:close/>
              </a:path>
            </a:pathLst>
          </a:custGeom>
          <a:blipFill>
            <a:blip r:embed="rId12"/>
            <a:stretch>
              <a:fillRect l="0" t="0" r="0" b="0"/>
            </a:stretch>
          </a:blipFill>
        </p:spPr>
      </p:sp>
      <p:sp>
        <p:nvSpPr>
          <p:cNvPr name="Freeform 15" id="15"/>
          <p:cNvSpPr/>
          <p:nvPr/>
        </p:nvSpPr>
        <p:spPr>
          <a:xfrm flipH="true" flipV="false" rot="0">
            <a:off x="3460090" y="1938349"/>
            <a:ext cx="1160999" cy="1267120"/>
          </a:xfrm>
          <a:custGeom>
            <a:avLst/>
            <a:gdLst/>
            <a:ahLst/>
            <a:cxnLst/>
            <a:rect r="r" b="b" t="t" l="l"/>
            <a:pathLst>
              <a:path h="1267120" w="1160999">
                <a:moveTo>
                  <a:pt x="1160999" y="0"/>
                </a:moveTo>
                <a:lnTo>
                  <a:pt x="0" y="0"/>
                </a:lnTo>
                <a:lnTo>
                  <a:pt x="0" y="1267121"/>
                </a:lnTo>
                <a:lnTo>
                  <a:pt x="1160999" y="1267121"/>
                </a:lnTo>
                <a:lnTo>
                  <a:pt x="1160999" y="0"/>
                </a:lnTo>
                <a:close/>
              </a:path>
            </a:pathLst>
          </a:custGeom>
          <a:blipFill>
            <a:blip r:embed="rId1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DAG7jl3IB6Q</dc:identifier>
  <dcterms:modified xsi:type="dcterms:W3CDTF">2011-08-01T06:04:30Z</dcterms:modified>
  <cp:revision>1</cp:revision>
  <dc:title>Orange and Brown Playful Malaysia Food Presentation</dc:title>
</cp:coreProperties>
</file>